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ink/ink1.xml" ContentType="application/inkml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4"/>
  </p:sldMasterIdLst>
  <p:notesMasterIdLst>
    <p:notesMasterId r:id="rId36"/>
  </p:notesMasterIdLst>
  <p:sldIdLst>
    <p:sldId id="257" r:id="rId5"/>
    <p:sldId id="262" r:id="rId6"/>
    <p:sldId id="291" r:id="rId7"/>
    <p:sldId id="290" r:id="rId8"/>
    <p:sldId id="289" r:id="rId9"/>
    <p:sldId id="288" r:id="rId10"/>
    <p:sldId id="263" r:id="rId11"/>
    <p:sldId id="295" r:id="rId12"/>
    <p:sldId id="294" r:id="rId13"/>
    <p:sldId id="265" r:id="rId14"/>
    <p:sldId id="267" r:id="rId15"/>
    <p:sldId id="268" r:id="rId16"/>
    <p:sldId id="277" r:id="rId17"/>
    <p:sldId id="281" r:id="rId18"/>
    <p:sldId id="278" r:id="rId19"/>
    <p:sldId id="270" r:id="rId20"/>
    <p:sldId id="285" r:id="rId21"/>
    <p:sldId id="287" r:id="rId22"/>
    <p:sldId id="279" r:id="rId23"/>
    <p:sldId id="297" r:id="rId24"/>
    <p:sldId id="296" r:id="rId25"/>
    <p:sldId id="269" r:id="rId26"/>
    <p:sldId id="282" r:id="rId27"/>
    <p:sldId id="286" r:id="rId28"/>
    <p:sldId id="274" r:id="rId29"/>
    <p:sldId id="273" r:id="rId30"/>
    <p:sldId id="293" r:id="rId31"/>
    <p:sldId id="292" r:id="rId32"/>
    <p:sldId id="275" r:id="rId33"/>
    <p:sldId id="284" r:id="rId34"/>
    <p:sldId id="280" r:id="rId35"/>
  </p:sldIdLst>
  <p:sldSz cx="12192000" cy="6858000"/>
  <p:notesSz cx="6858000" cy="9144000"/>
  <p:defaultTextStyle>
    <a:defPPr>
      <a:defRPr lang="es-D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2024"/>
    <a:srgbClr val="E36F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25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AAFF25-B6D5-4B54-A42E-1F5D8B8681A1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C486BB0-6D49-42DC-BB26-B9534D5C3E1B}">
      <dgm:prSet custT="1"/>
      <dgm:spPr/>
      <dgm:t>
        <a:bodyPr/>
        <a:lstStyle/>
        <a:p>
          <a:r>
            <a:rPr lang="es-MX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Existen alrededor de 500 millones de páginas de internet pornográficas.</a:t>
          </a:r>
          <a:endParaRPr lang="en-US" sz="5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D8736D2-AE75-4981-84A9-AF1748A9DE33}" type="parTrans" cxnId="{F27D0788-8706-45D8-A4BE-D4E7BA5EAA34}">
      <dgm:prSet/>
      <dgm:spPr/>
      <dgm:t>
        <a:bodyPr/>
        <a:lstStyle/>
        <a:p>
          <a:endParaRPr lang="en-US"/>
        </a:p>
      </dgm:t>
    </dgm:pt>
    <dgm:pt modelId="{323CB023-7243-45B3-94BE-B305298BC1CE}" type="sibTrans" cxnId="{F27D0788-8706-45D8-A4BE-D4E7BA5EAA34}">
      <dgm:prSet/>
      <dgm:spPr/>
      <dgm:t>
        <a:bodyPr/>
        <a:lstStyle/>
        <a:p>
          <a:endParaRPr lang="en-US"/>
        </a:p>
      </dgm:t>
    </dgm:pt>
    <dgm:pt modelId="{608072CA-71D4-4DB5-AADB-94C8150A87E2}" type="pres">
      <dgm:prSet presAssocID="{15AAFF25-B6D5-4B54-A42E-1F5D8B8681A1}" presName="diagram" presStyleCnt="0">
        <dgm:presLayoutVars>
          <dgm:dir/>
          <dgm:resizeHandles val="exact"/>
        </dgm:presLayoutVars>
      </dgm:prSet>
      <dgm:spPr/>
    </dgm:pt>
    <dgm:pt modelId="{53C48211-53EA-4749-8714-A800BA2EADC0}" type="pres">
      <dgm:prSet presAssocID="{6C486BB0-6D49-42DC-BB26-B9534D5C3E1B}" presName="node" presStyleLbl="node1" presStyleIdx="0" presStyleCnt="1" custScaleX="110823" custLinFactNeighborX="-161" custLinFactNeighborY="6957">
        <dgm:presLayoutVars>
          <dgm:bulletEnabled val="1"/>
        </dgm:presLayoutVars>
      </dgm:prSet>
      <dgm:spPr/>
    </dgm:pt>
  </dgm:ptLst>
  <dgm:cxnLst>
    <dgm:cxn modelId="{F27D0788-8706-45D8-A4BE-D4E7BA5EAA34}" srcId="{15AAFF25-B6D5-4B54-A42E-1F5D8B8681A1}" destId="{6C486BB0-6D49-42DC-BB26-B9534D5C3E1B}" srcOrd="0" destOrd="0" parTransId="{6D8736D2-AE75-4981-84A9-AF1748A9DE33}" sibTransId="{323CB023-7243-45B3-94BE-B305298BC1CE}"/>
    <dgm:cxn modelId="{9599B0DE-5673-4C3D-BEB5-DE0B6FC88203}" type="presOf" srcId="{15AAFF25-B6D5-4B54-A42E-1F5D8B8681A1}" destId="{608072CA-71D4-4DB5-AADB-94C8150A87E2}" srcOrd="0" destOrd="0" presId="urn:microsoft.com/office/officeart/2005/8/layout/default"/>
    <dgm:cxn modelId="{F88EE5FD-D52E-4CEE-9F1F-4EC225363962}" type="presOf" srcId="{6C486BB0-6D49-42DC-BB26-B9534D5C3E1B}" destId="{53C48211-53EA-4749-8714-A800BA2EADC0}" srcOrd="0" destOrd="0" presId="urn:microsoft.com/office/officeart/2005/8/layout/default"/>
    <dgm:cxn modelId="{E16F1889-29C3-4DE7-BAA2-88FAE099F11C}" type="presParOf" srcId="{608072CA-71D4-4DB5-AADB-94C8150A87E2}" destId="{53C48211-53EA-4749-8714-A800BA2EADC0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6DB59C2-7560-4A6F-A92E-EC69E98D0376}" type="doc">
      <dgm:prSet loTypeId="urn:microsoft.com/office/officeart/2008/layout/Lined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E677F4DF-264E-4B32-9A8C-FB91FD05F69F}">
      <dgm:prSet custT="1"/>
      <dgm:spPr/>
      <dgm:t>
        <a:bodyPr/>
        <a:lstStyle/>
        <a:p>
          <a:r>
            <a:rPr lang="es-DO" sz="3600" i="0" dirty="0">
              <a:latin typeface="Calisto MT" panose="02040603050505030304" pitchFamily="18" charset="0"/>
            </a:rPr>
            <a:t>Efesios 5:3 “Pero fornicación y toda inmundicia, o avaricia, </a:t>
          </a:r>
          <a:r>
            <a:rPr lang="es-DO" sz="3600" b="1" i="0" dirty="0">
              <a:latin typeface="Calisto MT" panose="02040603050505030304" pitchFamily="18" charset="0"/>
            </a:rPr>
            <a:t>ni aun se nombre entre vosotros</a:t>
          </a:r>
          <a:r>
            <a:rPr lang="es-DO" sz="3600" i="0" dirty="0">
              <a:latin typeface="Calisto MT" panose="02040603050505030304" pitchFamily="18" charset="0"/>
            </a:rPr>
            <a:t>,” </a:t>
          </a:r>
          <a:endParaRPr lang="en-US" sz="3600" i="0" dirty="0">
            <a:latin typeface="Calisto MT" panose="02040603050505030304" pitchFamily="18" charset="0"/>
          </a:endParaRPr>
        </a:p>
      </dgm:t>
    </dgm:pt>
    <dgm:pt modelId="{C6B7CDB3-7B46-4049-89F2-A08B77E59B30}" type="parTrans" cxnId="{552212EB-AF21-4AAC-892F-9B1887AC9D9D}">
      <dgm:prSet/>
      <dgm:spPr/>
      <dgm:t>
        <a:bodyPr/>
        <a:lstStyle/>
        <a:p>
          <a:endParaRPr lang="en-US"/>
        </a:p>
      </dgm:t>
    </dgm:pt>
    <dgm:pt modelId="{DAFC14CD-5810-462C-AFD0-42CEC3C345C6}" type="sibTrans" cxnId="{552212EB-AF21-4AAC-892F-9B1887AC9D9D}">
      <dgm:prSet/>
      <dgm:spPr/>
      <dgm:t>
        <a:bodyPr/>
        <a:lstStyle/>
        <a:p>
          <a:endParaRPr lang="en-US"/>
        </a:p>
      </dgm:t>
    </dgm:pt>
    <dgm:pt modelId="{97D1FCF7-E058-4CA5-95E0-2E0F4681FC41}">
      <dgm:prSet custT="1"/>
      <dgm:spPr/>
      <dgm:t>
        <a:bodyPr/>
        <a:lstStyle/>
        <a:p>
          <a:r>
            <a:rPr lang="es-ES" sz="3600" i="0" dirty="0">
              <a:latin typeface="Calisto MT" panose="02040603050505030304" pitchFamily="18" charset="0"/>
            </a:rPr>
            <a:t>2 Tim. 2:22 “﻿</a:t>
          </a:r>
          <a:r>
            <a:rPr lang="es-ES" sz="3600" b="1" i="0" dirty="0">
              <a:latin typeface="Calisto MT" panose="02040603050505030304" pitchFamily="18" charset="0"/>
            </a:rPr>
            <a:t>Huye</a:t>
          </a:r>
          <a:r>
            <a:rPr lang="es-ES" sz="3600" i="0" dirty="0">
              <a:latin typeface="Calisto MT" panose="02040603050505030304" pitchFamily="18" charset="0"/>
            </a:rPr>
            <a:t> también de las pasiones juveniles…”</a:t>
          </a:r>
          <a:endParaRPr lang="en-US" sz="3600" i="0" dirty="0">
            <a:latin typeface="Calisto MT" panose="02040603050505030304" pitchFamily="18" charset="0"/>
          </a:endParaRPr>
        </a:p>
      </dgm:t>
    </dgm:pt>
    <dgm:pt modelId="{EC55C981-E4AF-4363-B72C-4E35217CC756}" type="parTrans" cxnId="{3D4D0945-C041-4976-A8C0-4FD6DB4124A7}">
      <dgm:prSet/>
      <dgm:spPr/>
      <dgm:t>
        <a:bodyPr/>
        <a:lstStyle/>
        <a:p>
          <a:endParaRPr lang="en-US"/>
        </a:p>
      </dgm:t>
    </dgm:pt>
    <dgm:pt modelId="{4D99F520-F2D1-4652-9733-8BA019545544}" type="sibTrans" cxnId="{3D4D0945-C041-4976-A8C0-4FD6DB4124A7}">
      <dgm:prSet/>
      <dgm:spPr/>
      <dgm:t>
        <a:bodyPr/>
        <a:lstStyle/>
        <a:p>
          <a:endParaRPr lang="en-US"/>
        </a:p>
      </dgm:t>
    </dgm:pt>
    <dgm:pt modelId="{CFA49A5B-1AA3-4DDD-8397-179275FA3FCE}">
      <dgm:prSet custT="1"/>
      <dgm:spPr/>
      <dgm:t>
        <a:bodyPr/>
        <a:lstStyle/>
        <a:p>
          <a:r>
            <a:rPr lang="es-ES" sz="3600" dirty="0">
              <a:latin typeface="Calisto MT" panose="02040603050505030304" pitchFamily="18" charset="0"/>
            </a:rPr>
            <a:t>1 </a:t>
          </a:r>
          <a:r>
            <a:rPr lang="es-ES" sz="3600" dirty="0" err="1">
              <a:latin typeface="Calisto MT" panose="02040603050505030304" pitchFamily="18" charset="0"/>
            </a:rPr>
            <a:t>Cor</a:t>
          </a:r>
          <a:r>
            <a:rPr lang="es-ES" sz="3600" dirty="0">
              <a:latin typeface="Calisto MT" panose="02040603050505030304" pitchFamily="18" charset="0"/>
            </a:rPr>
            <a:t>. 6:18 </a:t>
          </a:r>
          <a:r>
            <a:rPr lang="es-ES" sz="3600" i="1" dirty="0">
              <a:latin typeface="Calisto MT" panose="02040603050505030304" pitchFamily="18" charset="0"/>
            </a:rPr>
            <a:t>“</a:t>
          </a:r>
          <a:r>
            <a:rPr lang="es-ES" sz="3600" b="1" i="1" dirty="0">
              <a:latin typeface="Calisto MT" panose="02040603050505030304" pitchFamily="18" charset="0"/>
            </a:rPr>
            <a:t>Huid</a:t>
          </a:r>
          <a:r>
            <a:rPr lang="es-ES" sz="3600" i="1" dirty="0">
              <a:latin typeface="Calisto MT" panose="02040603050505030304" pitchFamily="18" charset="0"/>
            </a:rPr>
            <a:t> de la fornicación (</a:t>
          </a:r>
          <a:r>
            <a:rPr lang="es-ES" sz="3600" dirty="0">
              <a:latin typeface="Calisto MT" panose="02040603050505030304" pitchFamily="18" charset="0"/>
            </a:rPr>
            <a:t>inmoralidad</a:t>
          </a:r>
          <a:r>
            <a:rPr lang="es-ES" sz="3600" i="1" dirty="0">
              <a:latin typeface="Calisto MT" panose="02040603050505030304" pitchFamily="18" charset="0"/>
            </a:rPr>
            <a:t>).”</a:t>
          </a:r>
          <a:endParaRPr lang="en-US" sz="3600" dirty="0">
            <a:latin typeface="Calisto MT" panose="02040603050505030304" pitchFamily="18" charset="0"/>
          </a:endParaRPr>
        </a:p>
      </dgm:t>
    </dgm:pt>
    <dgm:pt modelId="{F8CE1695-F2B9-48BA-AD6E-EFD02B12A249}" type="parTrans" cxnId="{1CF6F6A1-52B5-41DF-B5E6-6B9ADFD095FF}">
      <dgm:prSet/>
      <dgm:spPr/>
      <dgm:t>
        <a:bodyPr/>
        <a:lstStyle/>
        <a:p>
          <a:endParaRPr lang="en-US"/>
        </a:p>
      </dgm:t>
    </dgm:pt>
    <dgm:pt modelId="{244D9597-7648-4A22-8BB0-B97B3CAB0A59}" type="sibTrans" cxnId="{1CF6F6A1-52B5-41DF-B5E6-6B9ADFD095FF}">
      <dgm:prSet/>
      <dgm:spPr/>
      <dgm:t>
        <a:bodyPr/>
        <a:lstStyle/>
        <a:p>
          <a:endParaRPr lang="en-US"/>
        </a:p>
      </dgm:t>
    </dgm:pt>
    <dgm:pt modelId="{FD53AF3C-6742-453B-AF31-AE8D10E17EDF}">
      <dgm:prSet custT="1"/>
      <dgm:spPr/>
      <dgm:t>
        <a:bodyPr/>
        <a:lstStyle/>
        <a:p>
          <a:r>
            <a:rPr lang="es-ES" sz="3600" dirty="0">
              <a:latin typeface="Calisto MT" panose="02040603050505030304" pitchFamily="18" charset="0"/>
            </a:rPr>
            <a:t>Proverbios 5:8 </a:t>
          </a:r>
          <a:r>
            <a:rPr lang="es-ES" sz="3600" i="1" dirty="0">
              <a:latin typeface="Calisto MT" panose="02040603050505030304" pitchFamily="18" charset="0"/>
            </a:rPr>
            <a:t>“﻿</a:t>
          </a:r>
          <a:r>
            <a:rPr lang="es-ES" sz="3600" b="1" i="1" dirty="0">
              <a:latin typeface="Calisto MT" panose="02040603050505030304" pitchFamily="18" charset="0"/>
            </a:rPr>
            <a:t>Aleja</a:t>
          </a:r>
          <a:r>
            <a:rPr lang="es-ES" sz="3600" i="1" dirty="0">
              <a:latin typeface="Calisto MT" panose="02040603050505030304" pitchFamily="18" charset="0"/>
            </a:rPr>
            <a:t> de ella tu camino, Y </a:t>
          </a:r>
          <a:r>
            <a:rPr lang="es-ES" sz="3600" b="1" i="1" dirty="0">
              <a:latin typeface="Calisto MT" panose="02040603050505030304" pitchFamily="18" charset="0"/>
            </a:rPr>
            <a:t>no te acerques </a:t>
          </a:r>
          <a:r>
            <a:rPr lang="es-ES" sz="3600" i="1" dirty="0">
              <a:latin typeface="Calisto MT" panose="02040603050505030304" pitchFamily="18" charset="0"/>
            </a:rPr>
            <a:t>a la puerta de su casa;”</a:t>
          </a:r>
          <a:endParaRPr lang="en-US" sz="3600" dirty="0">
            <a:latin typeface="Calisto MT" panose="02040603050505030304" pitchFamily="18" charset="0"/>
          </a:endParaRPr>
        </a:p>
      </dgm:t>
    </dgm:pt>
    <dgm:pt modelId="{E8F2D7DA-66D1-45B4-A0B7-4BDB8FF9D846}" type="parTrans" cxnId="{EF09D025-E94A-426F-B51A-257C6AF238EF}">
      <dgm:prSet/>
      <dgm:spPr/>
      <dgm:t>
        <a:bodyPr/>
        <a:lstStyle/>
        <a:p>
          <a:endParaRPr lang="en-US"/>
        </a:p>
      </dgm:t>
    </dgm:pt>
    <dgm:pt modelId="{97CD4F85-6259-4AA5-93BA-E0225D87B73F}" type="sibTrans" cxnId="{EF09D025-E94A-426F-B51A-257C6AF238EF}">
      <dgm:prSet/>
      <dgm:spPr/>
      <dgm:t>
        <a:bodyPr/>
        <a:lstStyle/>
        <a:p>
          <a:endParaRPr lang="en-US"/>
        </a:p>
      </dgm:t>
    </dgm:pt>
    <dgm:pt modelId="{30A7599F-CB3E-43F7-B819-31C1B3248D94}">
      <dgm:prSet/>
      <dgm:spPr/>
      <dgm:t>
        <a:bodyPr/>
        <a:lstStyle/>
        <a:p>
          <a:endParaRPr lang="en-US"/>
        </a:p>
      </dgm:t>
    </dgm:pt>
    <dgm:pt modelId="{96F46BAA-9E4D-46E7-BD8D-164224D1E3F7}" type="parTrans" cxnId="{A4B0F34D-DA2B-4440-9B33-30AE5D2B34C2}">
      <dgm:prSet/>
      <dgm:spPr/>
      <dgm:t>
        <a:bodyPr/>
        <a:lstStyle/>
        <a:p>
          <a:endParaRPr lang="en-US"/>
        </a:p>
      </dgm:t>
    </dgm:pt>
    <dgm:pt modelId="{E407A7CE-9DEA-452C-9C92-F695C5254AEC}" type="sibTrans" cxnId="{A4B0F34D-DA2B-4440-9B33-30AE5D2B34C2}">
      <dgm:prSet/>
      <dgm:spPr/>
      <dgm:t>
        <a:bodyPr/>
        <a:lstStyle/>
        <a:p>
          <a:endParaRPr lang="en-US"/>
        </a:p>
      </dgm:t>
    </dgm:pt>
    <dgm:pt modelId="{CFA67E61-1CCA-4F24-9076-B6A7DB5273AA}" type="pres">
      <dgm:prSet presAssocID="{E6DB59C2-7560-4A6F-A92E-EC69E98D0376}" presName="vert0" presStyleCnt="0">
        <dgm:presLayoutVars>
          <dgm:dir/>
          <dgm:animOne val="branch"/>
          <dgm:animLvl val="lvl"/>
        </dgm:presLayoutVars>
      </dgm:prSet>
      <dgm:spPr/>
    </dgm:pt>
    <dgm:pt modelId="{29345044-5905-453C-BD1C-8DC6B282D4E2}" type="pres">
      <dgm:prSet presAssocID="{E677F4DF-264E-4B32-9A8C-FB91FD05F69F}" presName="thickLine" presStyleLbl="alignNode1" presStyleIdx="0" presStyleCnt="5"/>
      <dgm:spPr/>
    </dgm:pt>
    <dgm:pt modelId="{B0357FC2-E751-4268-A8C9-8A89DA4A352D}" type="pres">
      <dgm:prSet presAssocID="{E677F4DF-264E-4B32-9A8C-FB91FD05F69F}" presName="horz1" presStyleCnt="0"/>
      <dgm:spPr/>
    </dgm:pt>
    <dgm:pt modelId="{3A824009-4AA2-4DDA-9612-07810F16FA54}" type="pres">
      <dgm:prSet presAssocID="{E677F4DF-264E-4B32-9A8C-FB91FD05F69F}" presName="tx1" presStyleLbl="revTx" presStyleIdx="0" presStyleCnt="5"/>
      <dgm:spPr/>
    </dgm:pt>
    <dgm:pt modelId="{1CE6F844-BF12-4395-A670-D98EF05FDAC1}" type="pres">
      <dgm:prSet presAssocID="{E677F4DF-264E-4B32-9A8C-FB91FD05F69F}" presName="vert1" presStyleCnt="0"/>
      <dgm:spPr/>
    </dgm:pt>
    <dgm:pt modelId="{9D5420B3-12F3-40C1-AFC3-8D63D4B0C770}" type="pres">
      <dgm:prSet presAssocID="{97D1FCF7-E058-4CA5-95E0-2E0F4681FC41}" presName="thickLine" presStyleLbl="alignNode1" presStyleIdx="1" presStyleCnt="5"/>
      <dgm:spPr/>
    </dgm:pt>
    <dgm:pt modelId="{56F4C57D-40B3-445B-A96E-0B429C768AA5}" type="pres">
      <dgm:prSet presAssocID="{97D1FCF7-E058-4CA5-95E0-2E0F4681FC41}" presName="horz1" presStyleCnt="0"/>
      <dgm:spPr/>
    </dgm:pt>
    <dgm:pt modelId="{60A8141D-DB65-4B2B-A4FB-7007B92E8FBD}" type="pres">
      <dgm:prSet presAssocID="{97D1FCF7-E058-4CA5-95E0-2E0F4681FC41}" presName="tx1" presStyleLbl="revTx" presStyleIdx="1" presStyleCnt="5"/>
      <dgm:spPr/>
    </dgm:pt>
    <dgm:pt modelId="{343CD67F-FE16-42FA-A595-F9CDC369281C}" type="pres">
      <dgm:prSet presAssocID="{97D1FCF7-E058-4CA5-95E0-2E0F4681FC41}" presName="vert1" presStyleCnt="0"/>
      <dgm:spPr/>
    </dgm:pt>
    <dgm:pt modelId="{FCE0E1F8-15D8-4015-81C8-CF4A27DE02BB}" type="pres">
      <dgm:prSet presAssocID="{CFA49A5B-1AA3-4DDD-8397-179275FA3FCE}" presName="thickLine" presStyleLbl="alignNode1" presStyleIdx="2" presStyleCnt="5"/>
      <dgm:spPr/>
    </dgm:pt>
    <dgm:pt modelId="{404F6FF5-37BD-4418-B65B-B8C76AB75528}" type="pres">
      <dgm:prSet presAssocID="{CFA49A5B-1AA3-4DDD-8397-179275FA3FCE}" presName="horz1" presStyleCnt="0"/>
      <dgm:spPr/>
    </dgm:pt>
    <dgm:pt modelId="{8ADC47C4-E705-47A6-8903-6AFCEBD80FB6}" type="pres">
      <dgm:prSet presAssocID="{CFA49A5B-1AA3-4DDD-8397-179275FA3FCE}" presName="tx1" presStyleLbl="revTx" presStyleIdx="2" presStyleCnt="5"/>
      <dgm:spPr/>
    </dgm:pt>
    <dgm:pt modelId="{48235C25-9479-4E99-9C4B-D62DC0D4E604}" type="pres">
      <dgm:prSet presAssocID="{CFA49A5B-1AA3-4DDD-8397-179275FA3FCE}" presName="vert1" presStyleCnt="0"/>
      <dgm:spPr/>
    </dgm:pt>
    <dgm:pt modelId="{0328541D-120C-410D-A8A8-E2A645150F19}" type="pres">
      <dgm:prSet presAssocID="{FD53AF3C-6742-453B-AF31-AE8D10E17EDF}" presName="thickLine" presStyleLbl="alignNode1" presStyleIdx="3" presStyleCnt="5"/>
      <dgm:spPr/>
    </dgm:pt>
    <dgm:pt modelId="{67E82C21-DE8F-47F1-AA13-D68A4ADB8F36}" type="pres">
      <dgm:prSet presAssocID="{FD53AF3C-6742-453B-AF31-AE8D10E17EDF}" presName="horz1" presStyleCnt="0"/>
      <dgm:spPr/>
    </dgm:pt>
    <dgm:pt modelId="{A6A7A0FF-13E8-46BB-A796-2580C4F44326}" type="pres">
      <dgm:prSet presAssocID="{FD53AF3C-6742-453B-AF31-AE8D10E17EDF}" presName="tx1" presStyleLbl="revTx" presStyleIdx="3" presStyleCnt="5"/>
      <dgm:spPr/>
    </dgm:pt>
    <dgm:pt modelId="{B10EA4AB-5B82-4A2B-8B60-68FC7F51563D}" type="pres">
      <dgm:prSet presAssocID="{FD53AF3C-6742-453B-AF31-AE8D10E17EDF}" presName="vert1" presStyleCnt="0"/>
      <dgm:spPr/>
    </dgm:pt>
    <dgm:pt modelId="{E9D30645-EE06-4161-80A2-1B2E90954B62}" type="pres">
      <dgm:prSet presAssocID="{30A7599F-CB3E-43F7-B819-31C1B3248D94}" presName="thickLine" presStyleLbl="alignNode1" presStyleIdx="4" presStyleCnt="5"/>
      <dgm:spPr/>
    </dgm:pt>
    <dgm:pt modelId="{8925EABF-F3D0-4573-9DAD-B06FC42CCF47}" type="pres">
      <dgm:prSet presAssocID="{30A7599F-CB3E-43F7-B819-31C1B3248D94}" presName="horz1" presStyleCnt="0"/>
      <dgm:spPr/>
    </dgm:pt>
    <dgm:pt modelId="{D0E788DF-3030-478D-B368-0D72D03C7DD6}" type="pres">
      <dgm:prSet presAssocID="{30A7599F-CB3E-43F7-B819-31C1B3248D94}" presName="tx1" presStyleLbl="revTx" presStyleIdx="4" presStyleCnt="5"/>
      <dgm:spPr/>
    </dgm:pt>
    <dgm:pt modelId="{05888D0A-39BD-4D05-B739-7702D343491A}" type="pres">
      <dgm:prSet presAssocID="{30A7599F-CB3E-43F7-B819-31C1B3248D94}" presName="vert1" presStyleCnt="0"/>
      <dgm:spPr/>
    </dgm:pt>
  </dgm:ptLst>
  <dgm:cxnLst>
    <dgm:cxn modelId="{8992B10A-CB8E-4F26-A31C-2B9F8F85DB3F}" type="presOf" srcId="{CFA49A5B-1AA3-4DDD-8397-179275FA3FCE}" destId="{8ADC47C4-E705-47A6-8903-6AFCEBD80FB6}" srcOrd="0" destOrd="0" presId="urn:microsoft.com/office/officeart/2008/layout/LinedList"/>
    <dgm:cxn modelId="{EF09D025-E94A-426F-B51A-257C6AF238EF}" srcId="{E6DB59C2-7560-4A6F-A92E-EC69E98D0376}" destId="{FD53AF3C-6742-453B-AF31-AE8D10E17EDF}" srcOrd="3" destOrd="0" parTransId="{E8F2D7DA-66D1-45B4-A0B7-4BDB8FF9D846}" sibTransId="{97CD4F85-6259-4AA5-93BA-E0225D87B73F}"/>
    <dgm:cxn modelId="{3D4D0945-C041-4976-A8C0-4FD6DB4124A7}" srcId="{E6DB59C2-7560-4A6F-A92E-EC69E98D0376}" destId="{97D1FCF7-E058-4CA5-95E0-2E0F4681FC41}" srcOrd="1" destOrd="0" parTransId="{EC55C981-E4AF-4363-B72C-4E35217CC756}" sibTransId="{4D99F520-F2D1-4652-9733-8BA019545544}"/>
    <dgm:cxn modelId="{A4B0F34D-DA2B-4440-9B33-30AE5D2B34C2}" srcId="{E6DB59C2-7560-4A6F-A92E-EC69E98D0376}" destId="{30A7599F-CB3E-43F7-B819-31C1B3248D94}" srcOrd="4" destOrd="0" parTransId="{96F46BAA-9E4D-46E7-BD8D-164224D1E3F7}" sibTransId="{E407A7CE-9DEA-452C-9C92-F695C5254AEC}"/>
    <dgm:cxn modelId="{8CE90288-527B-4CB7-B9FB-0362CB4A271A}" type="presOf" srcId="{30A7599F-CB3E-43F7-B819-31C1B3248D94}" destId="{D0E788DF-3030-478D-B368-0D72D03C7DD6}" srcOrd="0" destOrd="0" presId="urn:microsoft.com/office/officeart/2008/layout/LinedList"/>
    <dgm:cxn modelId="{1CF6F6A1-52B5-41DF-B5E6-6B9ADFD095FF}" srcId="{E6DB59C2-7560-4A6F-A92E-EC69E98D0376}" destId="{CFA49A5B-1AA3-4DDD-8397-179275FA3FCE}" srcOrd="2" destOrd="0" parTransId="{F8CE1695-F2B9-48BA-AD6E-EFD02B12A249}" sibTransId="{244D9597-7648-4A22-8BB0-B97B3CAB0A59}"/>
    <dgm:cxn modelId="{C73633A9-94DC-47DE-AEA1-04C8057E79C3}" type="presOf" srcId="{E6DB59C2-7560-4A6F-A92E-EC69E98D0376}" destId="{CFA67E61-1CCA-4F24-9076-B6A7DB5273AA}" srcOrd="0" destOrd="0" presId="urn:microsoft.com/office/officeart/2008/layout/LinedList"/>
    <dgm:cxn modelId="{1B1B1DD5-0F88-4CB8-9558-262C8B783C42}" type="presOf" srcId="{E677F4DF-264E-4B32-9A8C-FB91FD05F69F}" destId="{3A824009-4AA2-4DDA-9612-07810F16FA54}" srcOrd="0" destOrd="0" presId="urn:microsoft.com/office/officeart/2008/layout/LinedList"/>
    <dgm:cxn modelId="{16051EDD-F133-4EC3-919D-9551AF39DCC0}" type="presOf" srcId="{FD53AF3C-6742-453B-AF31-AE8D10E17EDF}" destId="{A6A7A0FF-13E8-46BB-A796-2580C4F44326}" srcOrd="0" destOrd="0" presId="urn:microsoft.com/office/officeart/2008/layout/LinedList"/>
    <dgm:cxn modelId="{AA3F99E5-F380-4EA9-84A0-A60A95DF64A5}" type="presOf" srcId="{97D1FCF7-E058-4CA5-95E0-2E0F4681FC41}" destId="{60A8141D-DB65-4B2B-A4FB-7007B92E8FBD}" srcOrd="0" destOrd="0" presId="urn:microsoft.com/office/officeart/2008/layout/LinedList"/>
    <dgm:cxn modelId="{552212EB-AF21-4AAC-892F-9B1887AC9D9D}" srcId="{E6DB59C2-7560-4A6F-A92E-EC69E98D0376}" destId="{E677F4DF-264E-4B32-9A8C-FB91FD05F69F}" srcOrd="0" destOrd="0" parTransId="{C6B7CDB3-7B46-4049-89F2-A08B77E59B30}" sibTransId="{DAFC14CD-5810-462C-AFD0-42CEC3C345C6}"/>
    <dgm:cxn modelId="{4A5F491F-9AC4-4352-AD88-775FF0FFFE3D}" type="presParOf" srcId="{CFA67E61-1CCA-4F24-9076-B6A7DB5273AA}" destId="{29345044-5905-453C-BD1C-8DC6B282D4E2}" srcOrd="0" destOrd="0" presId="urn:microsoft.com/office/officeart/2008/layout/LinedList"/>
    <dgm:cxn modelId="{0D5E1A05-A9C3-433B-A88F-F4A459384E43}" type="presParOf" srcId="{CFA67E61-1CCA-4F24-9076-B6A7DB5273AA}" destId="{B0357FC2-E751-4268-A8C9-8A89DA4A352D}" srcOrd="1" destOrd="0" presId="urn:microsoft.com/office/officeart/2008/layout/LinedList"/>
    <dgm:cxn modelId="{6094983F-09E4-44CC-91BB-E4CCCBC372E3}" type="presParOf" srcId="{B0357FC2-E751-4268-A8C9-8A89DA4A352D}" destId="{3A824009-4AA2-4DDA-9612-07810F16FA54}" srcOrd="0" destOrd="0" presId="urn:microsoft.com/office/officeart/2008/layout/LinedList"/>
    <dgm:cxn modelId="{172DDE23-3845-4FF0-8933-D799561B2F4A}" type="presParOf" srcId="{B0357FC2-E751-4268-A8C9-8A89DA4A352D}" destId="{1CE6F844-BF12-4395-A670-D98EF05FDAC1}" srcOrd="1" destOrd="0" presId="urn:microsoft.com/office/officeart/2008/layout/LinedList"/>
    <dgm:cxn modelId="{277C0E80-9C49-4661-9D35-368EBB2B149D}" type="presParOf" srcId="{CFA67E61-1CCA-4F24-9076-B6A7DB5273AA}" destId="{9D5420B3-12F3-40C1-AFC3-8D63D4B0C770}" srcOrd="2" destOrd="0" presId="urn:microsoft.com/office/officeart/2008/layout/LinedList"/>
    <dgm:cxn modelId="{FC43F960-8890-4C58-AB24-03550F175101}" type="presParOf" srcId="{CFA67E61-1CCA-4F24-9076-B6A7DB5273AA}" destId="{56F4C57D-40B3-445B-A96E-0B429C768AA5}" srcOrd="3" destOrd="0" presId="urn:microsoft.com/office/officeart/2008/layout/LinedList"/>
    <dgm:cxn modelId="{5F13CCE8-FB07-4D80-9124-DC2FB4A7E13C}" type="presParOf" srcId="{56F4C57D-40B3-445B-A96E-0B429C768AA5}" destId="{60A8141D-DB65-4B2B-A4FB-7007B92E8FBD}" srcOrd="0" destOrd="0" presId="urn:microsoft.com/office/officeart/2008/layout/LinedList"/>
    <dgm:cxn modelId="{69251D2B-72AA-4BF5-A139-AD5A1FAD917D}" type="presParOf" srcId="{56F4C57D-40B3-445B-A96E-0B429C768AA5}" destId="{343CD67F-FE16-42FA-A595-F9CDC369281C}" srcOrd="1" destOrd="0" presId="urn:microsoft.com/office/officeart/2008/layout/LinedList"/>
    <dgm:cxn modelId="{3D332A56-8286-4B9D-8ACC-F5900AE12562}" type="presParOf" srcId="{CFA67E61-1CCA-4F24-9076-B6A7DB5273AA}" destId="{FCE0E1F8-15D8-4015-81C8-CF4A27DE02BB}" srcOrd="4" destOrd="0" presId="urn:microsoft.com/office/officeart/2008/layout/LinedList"/>
    <dgm:cxn modelId="{65F43E3E-7386-494E-BDB3-0F92C257609F}" type="presParOf" srcId="{CFA67E61-1CCA-4F24-9076-B6A7DB5273AA}" destId="{404F6FF5-37BD-4418-B65B-B8C76AB75528}" srcOrd="5" destOrd="0" presId="urn:microsoft.com/office/officeart/2008/layout/LinedList"/>
    <dgm:cxn modelId="{BF504F3F-F5A4-442E-BFC7-EDF6593B680A}" type="presParOf" srcId="{404F6FF5-37BD-4418-B65B-B8C76AB75528}" destId="{8ADC47C4-E705-47A6-8903-6AFCEBD80FB6}" srcOrd="0" destOrd="0" presId="urn:microsoft.com/office/officeart/2008/layout/LinedList"/>
    <dgm:cxn modelId="{61E6A085-8DA3-45DD-946A-3DD2916789CD}" type="presParOf" srcId="{404F6FF5-37BD-4418-B65B-B8C76AB75528}" destId="{48235C25-9479-4E99-9C4B-D62DC0D4E604}" srcOrd="1" destOrd="0" presId="urn:microsoft.com/office/officeart/2008/layout/LinedList"/>
    <dgm:cxn modelId="{5B1B4B3C-A90B-4001-B9C9-77681561EF74}" type="presParOf" srcId="{CFA67E61-1CCA-4F24-9076-B6A7DB5273AA}" destId="{0328541D-120C-410D-A8A8-E2A645150F19}" srcOrd="6" destOrd="0" presId="urn:microsoft.com/office/officeart/2008/layout/LinedList"/>
    <dgm:cxn modelId="{8A8C48FF-9E21-47E0-94E4-8965CBAFF233}" type="presParOf" srcId="{CFA67E61-1CCA-4F24-9076-B6A7DB5273AA}" destId="{67E82C21-DE8F-47F1-AA13-D68A4ADB8F36}" srcOrd="7" destOrd="0" presId="urn:microsoft.com/office/officeart/2008/layout/LinedList"/>
    <dgm:cxn modelId="{AAEFF6DC-BD6F-46FE-9BD0-CA8BA272449D}" type="presParOf" srcId="{67E82C21-DE8F-47F1-AA13-D68A4ADB8F36}" destId="{A6A7A0FF-13E8-46BB-A796-2580C4F44326}" srcOrd="0" destOrd="0" presId="urn:microsoft.com/office/officeart/2008/layout/LinedList"/>
    <dgm:cxn modelId="{9E254482-89A1-4E16-9C54-4EFB8EB63A64}" type="presParOf" srcId="{67E82C21-DE8F-47F1-AA13-D68A4ADB8F36}" destId="{B10EA4AB-5B82-4A2B-8B60-68FC7F51563D}" srcOrd="1" destOrd="0" presId="urn:microsoft.com/office/officeart/2008/layout/LinedList"/>
    <dgm:cxn modelId="{33741A21-A85A-440F-B440-AC89EEA923CE}" type="presParOf" srcId="{CFA67E61-1CCA-4F24-9076-B6A7DB5273AA}" destId="{E9D30645-EE06-4161-80A2-1B2E90954B62}" srcOrd="8" destOrd="0" presId="urn:microsoft.com/office/officeart/2008/layout/LinedList"/>
    <dgm:cxn modelId="{59FBF719-A35E-477A-B4DE-B60CAE1B310F}" type="presParOf" srcId="{CFA67E61-1CCA-4F24-9076-B6A7DB5273AA}" destId="{8925EABF-F3D0-4573-9DAD-B06FC42CCF47}" srcOrd="9" destOrd="0" presId="urn:microsoft.com/office/officeart/2008/layout/LinedList"/>
    <dgm:cxn modelId="{D62E84E8-774D-4804-AB25-94D7A34E9BFD}" type="presParOf" srcId="{8925EABF-F3D0-4573-9DAD-B06FC42CCF47}" destId="{D0E788DF-3030-478D-B368-0D72D03C7DD6}" srcOrd="0" destOrd="0" presId="urn:microsoft.com/office/officeart/2008/layout/LinedList"/>
    <dgm:cxn modelId="{F63DE7E9-4C25-4484-877F-E003923557FB}" type="presParOf" srcId="{8925EABF-F3D0-4573-9DAD-B06FC42CCF47}" destId="{05888D0A-39BD-4D05-B739-7702D343491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1949F0D-7CE8-4821-A9AA-28F617DFC7C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4550400-F2AC-4789-91BA-D7AAE5742177}">
      <dgm:prSet custT="1"/>
      <dgm:spPr>
        <a:solidFill>
          <a:schemeClr val="tx2">
            <a:lumMod val="25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es-DO" sz="2800" dirty="0"/>
            <a:t>Cuidar tus </a:t>
          </a:r>
          <a:r>
            <a:rPr lang="es-DO" sz="2800" u="sng" dirty="0"/>
            <a:t>ojos</a:t>
          </a:r>
          <a:r>
            <a:rPr lang="es-DO" sz="2800" dirty="0"/>
            <a:t>: </a:t>
          </a:r>
          <a:r>
            <a:rPr lang="es-DO" sz="2800" b="1" i="1" dirty="0"/>
            <a:t>“la lámpara del cuerpo es el ojo”</a:t>
          </a:r>
          <a:r>
            <a:rPr lang="es-DO" sz="2800" dirty="0"/>
            <a:t>. (programas de TV y Películas, EL INTERNET</a:t>
          </a:r>
          <a:endParaRPr lang="en-US" sz="2800" dirty="0">
            <a:solidFill>
              <a:schemeClr val="tx1"/>
            </a:solidFill>
          </a:endParaRPr>
        </a:p>
      </dgm:t>
    </dgm:pt>
    <dgm:pt modelId="{B71EBCD9-24AF-45CF-8D6E-CC8940C614A9}" type="parTrans" cxnId="{BD0683DA-91B9-4247-953D-25A4EDB4AD45}">
      <dgm:prSet/>
      <dgm:spPr/>
      <dgm:t>
        <a:bodyPr/>
        <a:lstStyle/>
        <a:p>
          <a:endParaRPr lang="en-US"/>
        </a:p>
      </dgm:t>
    </dgm:pt>
    <dgm:pt modelId="{9DC9F27A-3985-4ABA-8F48-323BB5DC10A0}" type="sibTrans" cxnId="{BD0683DA-91B9-4247-953D-25A4EDB4AD45}">
      <dgm:prSet/>
      <dgm:spPr/>
      <dgm:t>
        <a:bodyPr/>
        <a:lstStyle/>
        <a:p>
          <a:endParaRPr lang="en-US"/>
        </a:p>
      </dgm:t>
    </dgm:pt>
    <dgm:pt modelId="{F5E32CB0-1F5F-4542-8681-C14AB1CC215A}">
      <dgm:prSet custT="1"/>
      <dgm:spPr>
        <a:solidFill>
          <a:schemeClr val="tx2">
            <a:lumMod val="25000"/>
          </a:schemeClr>
        </a:solidFill>
      </dgm:spPr>
      <dgm:t>
        <a:bodyPr/>
        <a:lstStyle/>
        <a:p>
          <a:r>
            <a:rPr lang="es-DO" sz="2800"/>
            <a:t>Cuidar tus </a:t>
          </a:r>
          <a:r>
            <a:rPr lang="es-DO" sz="2800" u="sng"/>
            <a:t>oídos</a:t>
          </a:r>
          <a:r>
            <a:rPr lang="es-DO" sz="2800"/>
            <a:t>: (Música, conversaciones, </a:t>
          </a:r>
          <a:r>
            <a:rPr lang="es-DO" sz="2800" err="1"/>
            <a:t>etc</a:t>
          </a:r>
          <a:r>
            <a:rPr lang="es-DO" sz="2800"/>
            <a:t>) </a:t>
          </a:r>
          <a:r>
            <a:rPr lang="es-DO" sz="2800" b="1" i="1"/>
            <a:t>“</a:t>
          </a:r>
          <a:r>
            <a:rPr lang="es-DO" sz="2800" b="1"/>
            <a:t>erréis</a:t>
          </a:r>
          <a:r>
            <a:rPr lang="es-DO" sz="2800" b="1" i="1"/>
            <a:t> las malas conversaciones corrompen las buenas costumbres.”</a:t>
          </a:r>
          <a:endParaRPr lang="en-US" sz="2800">
            <a:solidFill>
              <a:schemeClr val="tx1"/>
            </a:solidFill>
          </a:endParaRPr>
        </a:p>
      </dgm:t>
    </dgm:pt>
    <dgm:pt modelId="{D2ABB866-3231-489C-AD9F-59D3937B52B8}" type="parTrans" cxnId="{53663AFB-4A23-445B-932B-B13260B9C402}">
      <dgm:prSet/>
      <dgm:spPr/>
      <dgm:t>
        <a:bodyPr/>
        <a:lstStyle/>
        <a:p>
          <a:endParaRPr lang="en-US"/>
        </a:p>
      </dgm:t>
    </dgm:pt>
    <dgm:pt modelId="{67298A62-2F48-4F37-85C5-4C3C71094057}" type="sibTrans" cxnId="{53663AFB-4A23-445B-932B-B13260B9C402}">
      <dgm:prSet/>
      <dgm:spPr/>
      <dgm:t>
        <a:bodyPr/>
        <a:lstStyle/>
        <a:p>
          <a:endParaRPr lang="en-US"/>
        </a:p>
      </dgm:t>
    </dgm:pt>
    <dgm:pt modelId="{093522EA-6D48-41FB-881A-B3056924493D}">
      <dgm:prSet custT="1"/>
      <dgm:spPr>
        <a:solidFill>
          <a:schemeClr val="tx2">
            <a:lumMod val="25000"/>
          </a:schemeClr>
        </a:solidFill>
      </dgm:spPr>
      <dgm:t>
        <a:bodyPr/>
        <a:lstStyle/>
        <a:p>
          <a:r>
            <a:rPr lang="es-DO" sz="3200"/>
            <a:t>Evitar el </a:t>
          </a:r>
          <a:r>
            <a:rPr lang="es-DO" sz="3200" u="sng"/>
            <a:t>contacto físico </a:t>
          </a:r>
          <a:r>
            <a:rPr lang="es-DO" sz="3200"/>
            <a:t>que promueve la inmoralidad</a:t>
          </a:r>
          <a:r>
            <a:rPr lang="es-DO" sz="2800">
              <a:solidFill>
                <a:schemeClr val="tx1"/>
              </a:solidFill>
            </a:rPr>
            <a:t>.</a:t>
          </a:r>
          <a:endParaRPr lang="en-US" sz="2800">
            <a:solidFill>
              <a:schemeClr val="tx1"/>
            </a:solidFill>
          </a:endParaRPr>
        </a:p>
      </dgm:t>
    </dgm:pt>
    <dgm:pt modelId="{34C9C994-AEF2-44CF-8527-0BB73891BA77}" type="parTrans" cxnId="{F9961FCB-5828-4257-9E91-17D0F9BB4ABE}">
      <dgm:prSet/>
      <dgm:spPr/>
      <dgm:t>
        <a:bodyPr/>
        <a:lstStyle/>
        <a:p>
          <a:endParaRPr lang="en-US"/>
        </a:p>
      </dgm:t>
    </dgm:pt>
    <dgm:pt modelId="{80C411C9-7FDE-4D9D-A824-7788DAA67BB6}" type="sibTrans" cxnId="{F9961FCB-5828-4257-9E91-17D0F9BB4ABE}">
      <dgm:prSet/>
      <dgm:spPr/>
      <dgm:t>
        <a:bodyPr/>
        <a:lstStyle/>
        <a:p>
          <a:endParaRPr lang="en-US"/>
        </a:p>
      </dgm:t>
    </dgm:pt>
    <dgm:pt modelId="{B8ACCEF3-6824-43F8-AB50-CFFC029C1F97}">
      <dgm:prSet custT="1"/>
      <dgm:spPr>
        <a:solidFill>
          <a:schemeClr val="tx2">
            <a:lumMod val="25000"/>
          </a:schemeClr>
        </a:solidFill>
      </dgm:spPr>
      <dgm:t>
        <a:bodyPr/>
        <a:lstStyle/>
        <a:p>
          <a:r>
            <a:rPr lang="es-DO" sz="3200"/>
            <a:t>Evitar los </a:t>
          </a:r>
          <a:r>
            <a:rPr lang="es-DO" sz="3200" u="sng"/>
            <a:t>contextos, lugares y situaciones </a:t>
          </a:r>
          <a:r>
            <a:rPr lang="es-DO" sz="3200"/>
            <a:t>que nos ponen en peligro de ser tentados.</a:t>
          </a:r>
          <a:endParaRPr lang="en-US" sz="3200">
            <a:solidFill>
              <a:schemeClr val="tx1"/>
            </a:solidFill>
          </a:endParaRPr>
        </a:p>
      </dgm:t>
    </dgm:pt>
    <dgm:pt modelId="{77546B58-8133-46AC-98A1-221B6CE881CB}" type="parTrans" cxnId="{F1C20730-1918-4DF1-85F1-898CA834C78E}">
      <dgm:prSet/>
      <dgm:spPr/>
      <dgm:t>
        <a:bodyPr/>
        <a:lstStyle/>
        <a:p>
          <a:endParaRPr lang="en-US"/>
        </a:p>
      </dgm:t>
    </dgm:pt>
    <dgm:pt modelId="{68E5C840-008D-46AA-8DB0-41FD39B66B14}" type="sibTrans" cxnId="{F1C20730-1918-4DF1-85F1-898CA834C78E}">
      <dgm:prSet/>
      <dgm:spPr/>
      <dgm:t>
        <a:bodyPr/>
        <a:lstStyle/>
        <a:p>
          <a:endParaRPr lang="en-US"/>
        </a:p>
      </dgm:t>
    </dgm:pt>
    <dgm:pt modelId="{3C18C6D7-A953-43F6-BDE3-328DBE7FF90D}" type="pres">
      <dgm:prSet presAssocID="{01949F0D-7CE8-4821-A9AA-28F617DFC7C6}" presName="linear" presStyleCnt="0">
        <dgm:presLayoutVars>
          <dgm:animLvl val="lvl"/>
          <dgm:resizeHandles val="exact"/>
        </dgm:presLayoutVars>
      </dgm:prSet>
      <dgm:spPr/>
    </dgm:pt>
    <dgm:pt modelId="{A3D6CCA8-3088-41D5-8060-C18EA337E595}" type="pres">
      <dgm:prSet presAssocID="{64550400-F2AC-4789-91BA-D7AAE5742177}" presName="parentText" presStyleLbl="node1" presStyleIdx="0" presStyleCnt="4" custScaleY="125786">
        <dgm:presLayoutVars>
          <dgm:chMax val="0"/>
          <dgm:bulletEnabled val="1"/>
        </dgm:presLayoutVars>
      </dgm:prSet>
      <dgm:spPr/>
    </dgm:pt>
    <dgm:pt modelId="{6CCC06CF-61B6-4085-958D-0A86035F6CDA}" type="pres">
      <dgm:prSet presAssocID="{9DC9F27A-3985-4ABA-8F48-323BB5DC10A0}" presName="spacer" presStyleCnt="0"/>
      <dgm:spPr/>
    </dgm:pt>
    <dgm:pt modelId="{E5876DD5-F6E4-4D2A-843F-A79CE96A39CF}" type="pres">
      <dgm:prSet presAssocID="{F5E32CB0-1F5F-4542-8681-C14AB1CC215A}" presName="parentText" presStyleLbl="node1" presStyleIdx="1" presStyleCnt="4" custScaleY="131970">
        <dgm:presLayoutVars>
          <dgm:chMax val="0"/>
          <dgm:bulletEnabled val="1"/>
        </dgm:presLayoutVars>
      </dgm:prSet>
      <dgm:spPr/>
    </dgm:pt>
    <dgm:pt modelId="{B390E12D-2C31-463A-BA09-1B1EAEED93CC}" type="pres">
      <dgm:prSet presAssocID="{67298A62-2F48-4F37-85C5-4C3C71094057}" presName="spacer" presStyleCnt="0"/>
      <dgm:spPr/>
    </dgm:pt>
    <dgm:pt modelId="{107D5612-DB02-4CF7-8A75-8983A2E36396}" type="pres">
      <dgm:prSet presAssocID="{093522EA-6D48-41FB-881A-B3056924493D}" presName="parentText" presStyleLbl="node1" presStyleIdx="2" presStyleCnt="4" custScaleY="78976">
        <dgm:presLayoutVars>
          <dgm:chMax val="0"/>
          <dgm:bulletEnabled val="1"/>
        </dgm:presLayoutVars>
      </dgm:prSet>
      <dgm:spPr/>
    </dgm:pt>
    <dgm:pt modelId="{881861CC-F568-4B34-9BB9-F6D23A03D006}" type="pres">
      <dgm:prSet presAssocID="{80C411C9-7FDE-4D9D-A824-7788DAA67BB6}" presName="spacer" presStyleCnt="0"/>
      <dgm:spPr/>
    </dgm:pt>
    <dgm:pt modelId="{58B477D7-902F-4DE2-A0C6-B22170F6246A}" type="pres">
      <dgm:prSet presAssocID="{B8ACCEF3-6824-43F8-AB50-CFFC029C1F97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F1C20730-1918-4DF1-85F1-898CA834C78E}" srcId="{01949F0D-7CE8-4821-A9AA-28F617DFC7C6}" destId="{B8ACCEF3-6824-43F8-AB50-CFFC029C1F97}" srcOrd="3" destOrd="0" parTransId="{77546B58-8133-46AC-98A1-221B6CE881CB}" sibTransId="{68E5C840-008D-46AA-8DB0-41FD39B66B14}"/>
    <dgm:cxn modelId="{55143C67-3007-4DE7-85AD-46F7B163D6A0}" type="presOf" srcId="{01949F0D-7CE8-4821-A9AA-28F617DFC7C6}" destId="{3C18C6D7-A953-43F6-BDE3-328DBE7FF90D}" srcOrd="0" destOrd="0" presId="urn:microsoft.com/office/officeart/2005/8/layout/vList2"/>
    <dgm:cxn modelId="{5FC97D6E-394B-4F43-AA5A-4DD159495845}" type="presOf" srcId="{093522EA-6D48-41FB-881A-B3056924493D}" destId="{107D5612-DB02-4CF7-8A75-8983A2E36396}" srcOrd="0" destOrd="0" presId="urn:microsoft.com/office/officeart/2005/8/layout/vList2"/>
    <dgm:cxn modelId="{6910DE57-5A24-4769-A600-FE25E58EF461}" type="presOf" srcId="{F5E32CB0-1F5F-4542-8681-C14AB1CC215A}" destId="{E5876DD5-F6E4-4D2A-843F-A79CE96A39CF}" srcOrd="0" destOrd="0" presId="urn:microsoft.com/office/officeart/2005/8/layout/vList2"/>
    <dgm:cxn modelId="{BF17ECC9-CD7C-441B-83C6-EB9F1D8E76C2}" type="presOf" srcId="{B8ACCEF3-6824-43F8-AB50-CFFC029C1F97}" destId="{58B477D7-902F-4DE2-A0C6-B22170F6246A}" srcOrd="0" destOrd="0" presId="urn:microsoft.com/office/officeart/2005/8/layout/vList2"/>
    <dgm:cxn modelId="{F9961FCB-5828-4257-9E91-17D0F9BB4ABE}" srcId="{01949F0D-7CE8-4821-A9AA-28F617DFC7C6}" destId="{093522EA-6D48-41FB-881A-B3056924493D}" srcOrd="2" destOrd="0" parTransId="{34C9C994-AEF2-44CF-8527-0BB73891BA77}" sibTransId="{80C411C9-7FDE-4D9D-A824-7788DAA67BB6}"/>
    <dgm:cxn modelId="{BD0683DA-91B9-4247-953D-25A4EDB4AD45}" srcId="{01949F0D-7CE8-4821-A9AA-28F617DFC7C6}" destId="{64550400-F2AC-4789-91BA-D7AAE5742177}" srcOrd="0" destOrd="0" parTransId="{B71EBCD9-24AF-45CF-8D6E-CC8940C614A9}" sibTransId="{9DC9F27A-3985-4ABA-8F48-323BB5DC10A0}"/>
    <dgm:cxn modelId="{2750DCEB-0230-4F31-82FB-84BC211B0EF0}" type="presOf" srcId="{64550400-F2AC-4789-91BA-D7AAE5742177}" destId="{A3D6CCA8-3088-41D5-8060-C18EA337E595}" srcOrd="0" destOrd="0" presId="urn:microsoft.com/office/officeart/2005/8/layout/vList2"/>
    <dgm:cxn modelId="{53663AFB-4A23-445B-932B-B13260B9C402}" srcId="{01949F0D-7CE8-4821-A9AA-28F617DFC7C6}" destId="{F5E32CB0-1F5F-4542-8681-C14AB1CC215A}" srcOrd="1" destOrd="0" parTransId="{D2ABB866-3231-489C-AD9F-59D3937B52B8}" sibTransId="{67298A62-2F48-4F37-85C5-4C3C71094057}"/>
    <dgm:cxn modelId="{74E294D2-A4F7-4E68-A359-3602B9D06437}" type="presParOf" srcId="{3C18C6D7-A953-43F6-BDE3-328DBE7FF90D}" destId="{A3D6CCA8-3088-41D5-8060-C18EA337E595}" srcOrd="0" destOrd="0" presId="urn:microsoft.com/office/officeart/2005/8/layout/vList2"/>
    <dgm:cxn modelId="{CF5F850A-A31B-4716-814B-0D6E0C86E9D2}" type="presParOf" srcId="{3C18C6D7-A953-43F6-BDE3-328DBE7FF90D}" destId="{6CCC06CF-61B6-4085-958D-0A86035F6CDA}" srcOrd="1" destOrd="0" presId="urn:microsoft.com/office/officeart/2005/8/layout/vList2"/>
    <dgm:cxn modelId="{0791CC60-F990-4059-8139-2694DB69AEB3}" type="presParOf" srcId="{3C18C6D7-A953-43F6-BDE3-328DBE7FF90D}" destId="{E5876DD5-F6E4-4D2A-843F-A79CE96A39CF}" srcOrd="2" destOrd="0" presId="urn:microsoft.com/office/officeart/2005/8/layout/vList2"/>
    <dgm:cxn modelId="{531C1431-C377-48E4-A4F5-D89157F545FE}" type="presParOf" srcId="{3C18C6D7-A953-43F6-BDE3-328DBE7FF90D}" destId="{B390E12D-2C31-463A-BA09-1B1EAEED93CC}" srcOrd="3" destOrd="0" presId="urn:microsoft.com/office/officeart/2005/8/layout/vList2"/>
    <dgm:cxn modelId="{7942A5AF-F70D-4109-9EAC-D657430724FF}" type="presParOf" srcId="{3C18C6D7-A953-43F6-BDE3-328DBE7FF90D}" destId="{107D5612-DB02-4CF7-8A75-8983A2E36396}" srcOrd="4" destOrd="0" presId="urn:microsoft.com/office/officeart/2005/8/layout/vList2"/>
    <dgm:cxn modelId="{862FC074-53CC-41DB-8FAB-A9FFA8451E66}" type="presParOf" srcId="{3C18C6D7-A953-43F6-BDE3-328DBE7FF90D}" destId="{881861CC-F568-4B34-9BB9-F6D23A03D006}" srcOrd="5" destOrd="0" presId="urn:microsoft.com/office/officeart/2005/8/layout/vList2"/>
    <dgm:cxn modelId="{617DE832-BE51-4CC0-8A67-6289A7FF162E}" type="presParOf" srcId="{3C18C6D7-A953-43F6-BDE3-328DBE7FF90D}" destId="{58B477D7-902F-4DE2-A0C6-B22170F6246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651883A-3AD7-4F3E-B5C8-91AF46BEE269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33A52C0-DE45-4E56-8C3C-68E8FFA38C11}">
      <dgm:prSet custT="1"/>
      <dgm:spPr/>
      <dgm:t>
        <a:bodyPr/>
        <a:lstStyle/>
        <a:p>
          <a:pPr algn="just">
            <a:lnSpc>
              <a:spcPct val="150000"/>
            </a:lnSpc>
          </a:pPr>
          <a:r>
            <a:rPr lang="es-DO" sz="3200" dirty="0">
              <a:latin typeface="Calisto MT" panose="02040603050505030304" pitchFamily="18" charset="0"/>
            </a:rPr>
            <a:t>Efesios 5:3-4 </a:t>
          </a:r>
          <a:r>
            <a:rPr lang="es-DO" sz="3200" b="0" dirty="0">
              <a:latin typeface="Calisto MT" panose="02040603050505030304" pitchFamily="18" charset="0"/>
            </a:rPr>
            <a:t>“Pero fornicación y toda inmundicia, o avaricia, </a:t>
          </a:r>
          <a:r>
            <a:rPr lang="es-DO" sz="3200" b="1" dirty="0">
              <a:latin typeface="Calisto MT" panose="02040603050505030304" pitchFamily="18" charset="0"/>
            </a:rPr>
            <a:t>ni aun se nombre entre vosotros</a:t>
          </a:r>
          <a:r>
            <a:rPr lang="es-DO" sz="3200" b="0" dirty="0">
              <a:latin typeface="Calisto MT" panose="02040603050505030304" pitchFamily="18" charset="0"/>
            </a:rPr>
            <a:t>, como conviene a santos; </a:t>
          </a:r>
          <a:r>
            <a:rPr lang="es-DO" sz="3200" b="0" u="sng" dirty="0">
              <a:latin typeface="Calisto MT" panose="02040603050505030304" pitchFamily="18" charset="0"/>
            </a:rPr>
            <a:t>ni palabras deshonestas, ni necedades, ni truhanerías</a:t>
          </a:r>
          <a:r>
            <a:rPr lang="es-DO" sz="3200" b="0" dirty="0">
              <a:latin typeface="Calisto MT" panose="02040603050505030304" pitchFamily="18" charset="0"/>
            </a:rPr>
            <a:t>, que no convienen, </a:t>
          </a:r>
          <a:r>
            <a:rPr lang="es-DO" sz="3200" b="1" u="sng" dirty="0">
              <a:latin typeface="Calisto MT" panose="02040603050505030304" pitchFamily="18" charset="0"/>
            </a:rPr>
            <a:t>sino antes bien acciones de gracias</a:t>
          </a:r>
          <a:r>
            <a:rPr lang="es-DO" sz="3200" b="0" dirty="0">
              <a:latin typeface="Calisto MT" panose="02040603050505030304" pitchFamily="18" charset="0"/>
            </a:rPr>
            <a:t>.”</a:t>
          </a:r>
          <a:endParaRPr lang="en-US" sz="3200" b="0" dirty="0">
            <a:latin typeface="Calisto MT" panose="02040603050505030304" pitchFamily="18" charset="0"/>
          </a:endParaRPr>
        </a:p>
      </dgm:t>
    </dgm:pt>
    <dgm:pt modelId="{F9FF12CE-A878-4CEF-82D0-177C865AEBBC}" type="parTrans" cxnId="{C6BDD73A-A0BB-49E6-AB39-EE4BAD079AE4}">
      <dgm:prSet/>
      <dgm:spPr/>
      <dgm:t>
        <a:bodyPr/>
        <a:lstStyle/>
        <a:p>
          <a:endParaRPr lang="en-US"/>
        </a:p>
      </dgm:t>
    </dgm:pt>
    <dgm:pt modelId="{F5B7C0AD-BD17-4F1A-91C8-D524325D1868}" type="sibTrans" cxnId="{C6BDD73A-A0BB-49E6-AB39-EE4BAD079AE4}">
      <dgm:prSet/>
      <dgm:spPr/>
      <dgm:t>
        <a:bodyPr/>
        <a:lstStyle/>
        <a:p>
          <a:endParaRPr lang="en-US"/>
        </a:p>
      </dgm:t>
    </dgm:pt>
    <dgm:pt modelId="{476FE8B5-EC9D-4FCC-B763-C93C2DF60F48}" type="pres">
      <dgm:prSet presAssocID="{E651883A-3AD7-4F3E-B5C8-91AF46BEE269}" presName="vert0" presStyleCnt="0">
        <dgm:presLayoutVars>
          <dgm:dir/>
          <dgm:animOne val="branch"/>
          <dgm:animLvl val="lvl"/>
        </dgm:presLayoutVars>
      </dgm:prSet>
      <dgm:spPr/>
    </dgm:pt>
    <dgm:pt modelId="{5591A64D-9279-410A-89B0-6FCF58AA600B}" type="pres">
      <dgm:prSet presAssocID="{433A52C0-DE45-4E56-8C3C-68E8FFA38C11}" presName="thickLine" presStyleLbl="alignNode1" presStyleIdx="0" presStyleCnt="1"/>
      <dgm:spPr/>
    </dgm:pt>
    <dgm:pt modelId="{738C1156-EF3C-46CF-9471-239B255055E1}" type="pres">
      <dgm:prSet presAssocID="{433A52C0-DE45-4E56-8C3C-68E8FFA38C11}" presName="horz1" presStyleCnt="0"/>
      <dgm:spPr/>
    </dgm:pt>
    <dgm:pt modelId="{5409F842-5860-48D4-B7A3-4D3961140376}" type="pres">
      <dgm:prSet presAssocID="{433A52C0-DE45-4E56-8C3C-68E8FFA38C11}" presName="tx1" presStyleLbl="revTx" presStyleIdx="0" presStyleCnt="1"/>
      <dgm:spPr/>
    </dgm:pt>
    <dgm:pt modelId="{AD4C5E1F-4CB9-4A8E-A68C-649EF7A7752A}" type="pres">
      <dgm:prSet presAssocID="{433A52C0-DE45-4E56-8C3C-68E8FFA38C11}" presName="vert1" presStyleCnt="0"/>
      <dgm:spPr/>
    </dgm:pt>
  </dgm:ptLst>
  <dgm:cxnLst>
    <dgm:cxn modelId="{C6BDD73A-A0BB-49E6-AB39-EE4BAD079AE4}" srcId="{E651883A-3AD7-4F3E-B5C8-91AF46BEE269}" destId="{433A52C0-DE45-4E56-8C3C-68E8FFA38C11}" srcOrd="0" destOrd="0" parTransId="{F9FF12CE-A878-4CEF-82D0-177C865AEBBC}" sibTransId="{F5B7C0AD-BD17-4F1A-91C8-D524325D1868}"/>
    <dgm:cxn modelId="{1C04BF83-BDF6-4ED7-95AF-82E51CA59D82}" type="presOf" srcId="{433A52C0-DE45-4E56-8C3C-68E8FFA38C11}" destId="{5409F842-5860-48D4-B7A3-4D3961140376}" srcOrd="0" destOrd="0" presId="urn:microsoft.com/office/officeart/2008/layout/LinedList"/>
    <dgm:cxn modelId="{7D0DC686-55E4-49DC-AE58-8CDE6A30FD57}" type="presOf" srcId="{E651883A-3AD7-4F3E-B5C8-91AF46BEE269}" destId="{476FE8B5-EC9D-4FCC-B763-C93C2DF60F48}" srcOrd="0" destOrd="0" presId="urn:microsoft.com/office/officeart/2008/layout/LinedList"/>
    <dgm:cxn modelId="{632373C5-8F60-43D0-82C4-861B0BC41B3C}" type="presParOf" srcId="{476FE8B5-EC9D-4FCC-B763-C93C2DF60F48}" destId="{5591A64D-9279-410A-89B0-6FCF58AA600B}" srcOrd="0" destOrd="0" presId="urn:microsoft.com/office/officeart/2008/layout/LinedList"/>
    <dgm:cxn modelId="{19B600FD-1C24-4287-8BBB-635ACEBD824F}" type="presParOf" srcId="{476FE8B5-EC9D-4FCC-B763-C93C2DF60F48}" destId="{738C1156-EF3C-46CF-9471-239B255055E1}" srcOrd="1" destOrd="0" presId="urn:microsoft.com/office/officeart/2008/layout/LinedList"/>
    <dgm:cxn modelId="{4A483C93-9384-4B15-9474-EACE7034BCCD}" type="presParOf" srcId="{738C1156-EF3C-46CF-9471-239B255055E1}" destId="{5409F842-5860-48D4-B7A3-4D3961140376}" srcOrd="0" destOrd="0" presId="urn:microsoft.com/office/officeart/2008/layout/LinedList"/>
    <dgm:cxn modelId="{18830364-963E-4CB6-9C3F-32A6027A055D}" type="presParOf" srcId="{738C1156-EF3C-46CF-9471-239B255055E1}" destId="{AD4C5E1F-4CB9-4A8E-A68C-649EF7A7752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651883A-3AD7-4F3E-B5C8-91AF46BEE269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8D9C8AC-E054-439F-BDEC-D8C8CF713E68}">
      <dgm:prSet custT="1"/>
      <dgm:spPr/>
      <dgm:t>
        <a:bodyPr/>
        <a:lstStyle/>
        <a:p>
          <a:pPr algn="ctr">
            <a:lnSpc>
              <a:spcPct val="150000"/>
            </a:lnSpc>
          </a:pPr>
          <a:r>
            <a:rPr lang="en-US" sz="3200" dirty="0">
              <a:latin typeface="Calisto MT" panose="02040603050505030304" pitchFamily="18" charset="0"/>
            </a:rPr>
            <a:t>2 Tim. 2:22 “</a:t>
          </a:r>
          <a:r>
            <a:rPr lang="en-US" sz="3200" b="1" dirty="0">
              <a:latin typeface="Calisto MT" panose="02040603050505030304" pitchFamily="18" charset="0"/>
            </a:rPr>
            <a:t>Huye</a:t>
          </a:r>
          <a:r>
            <a:rPr lang="en-US" sz="3200" dirty="0">
              <a:latin typeface="Calisto MT" panose="02040603050505030304" pitchFamily="18" charset="0"/>
            </a:rPr>
            <a:t> </a:t>
          </a:r>
          <a:r>
            <a:rPr lang="en-US" sz="3200" dirty="0" err="1">
              <a:latin typeface="Calisto MT" panose="02040603050505030304" pitchFamily="18" charset="0"/>
            </a:rPr>
            <a:t>también</a:t>
          </a:r>
          <a:r>
            <a:rPr lang="en-US" sz="3200" dirty="0">
              <a:latin typeface="Calisto MT" panose="02040603050505030304" pitchFamily="18" charset="0"/>
            </a:rPr>
            <a:t> de las </a:t>
          </a:r>
          <a:r>
            <a:rPr lang="en-US" sz="3200" dirty="0" err="1">
              <a:latin typeface="Calisto MT" panose="02040603050505030304" pitchFamily="18" charset="0"/>
            </a:rPr>
            <a:t>pasiones</a:t>
          </a:r>
          <a:r>
            <a:rPr lang="en-US" sz="3200" dirty="0">
              <a:latin typeface="Calisto MT" panose="02040603050505030304" pitchFamily="18" charset="0"/>
            </a:rPr>
            <a:t> juveniles </a:t>
          </a:r>
          <a:r>
            <a:rPr lang="en-US" sz="3200" b="1" dirty="0">
              <a:latin typeface="Calisto MT" panose="02040603050505030304" pitchFamily="18" charset="0"/>
            </a:rPr>
            <a:t>y </a:t>
          </a:r>
          <a:r>
            <a:rPr lang="en-US" sz="3200" b="1" dirty="0" err="1">
              <a:latin typeface="Calisto MT" panose="02040603050505030304" pitchFamily="18" charset="0"/>
            </a:rPr>
            <a:t>sigue</a:t>
          </a:r>
          <a:r>
            <a:rPr lang="en-US" sz="3200" dirty="0">
              <a:latin typeface="Calisto MT" panose="02040603050505030304" pitchFamily="18" charset="0"/>
            </a:rPr>
            <a:t> la </a:t>
          </a:r>
          <a:r>
            <a:rPr lang="en-US" sz="3200" dirty="0" err="1">
              <a:latin typeface="Calisto MT" panose="02040603050505030304" pitchFamily="18" charset="0"/>
            </a:rPr>
            <a:t>justicia</a:t>
          </a:r>
          <a:r>
            <a:rPr lang="en-US" sz="3200" dirty="0">
              <a:latin typeface="Calisto MT" panose="02040603050505030304" pitchFamily="18" charset="0"/>
            </a:rPr>
            <a:t>, la </a:t>
          </a:r>
          <a:r>
            <a:rPr lang="en-US" sz="3200" dirty="0" err="1">
              <a:latin typeface="Calisto MT" panose="02040603050505030304" pitchFamily="18" charset="0"/>
            </a:rPr>
            <a:t>fe</a:t>
          </a:r>
          <a:r>
            <a:rPr lang="en-US" sz="3200" dirty="0">
              <a:latin typeface="Calisto MT" panose="02040603050505030304" pitchFamily="18" charset="0"/>
            </a:rPr>
            <a:t>, </a:t>
          </a:r>
          <a:r>
            <a:rPr lang="en-US" sz="3200" dirty="0" err="1">
              <a:latin typeface="Calisto MT" panose="02040603050505030304" pitchFamily="18" charset="0"/>
            </a:rPr>
            <a:t>el</a:t>
          </a:r>
          <a:r>
            <a:rPr lang="en-US" sz="3200" dirty="0">
              <a:latin typeface="Calisto MT" panose="02040603050505030304" pitchFamily="18" charset="0"/>
            </a:rPr>
            <a:t> amor  y la </a:t>
          </a:r>
          <a:r>
            <a:rPr lang="en-US" sz="3200" dirty="0" err="1">
              <a:latin typeface="Calisto MT" panose="02040603050505030304" pitchFamily="18" charset="0"/>
            </a:rPr>
            <a:t>paz</a:t>
          </a:r>
          <a:r>
            <a:rPr lang="en-US" sz="3200" dirty="0">
              <a:latin typeface="Calisto MT" panose="02040603050505030304" pitchFamily="18" charset="0"/>
            </a:rPr>
            <a:t>, con </a:t>
          </a:r>
          <a:r>
            <a:rPr lang="en-US" sz="3200" dirty="0" err="1">
              <a:latin typeface="Calisto MT" panose="02040603050505030304" pitchFamily="18" charset="0"/>
            </a:rPr>
            <a:t>los</a:t>
          </a:r>
          <a:r>
            <a:rPr lang="en-US" sz="3200" dirty="0">
              <a:latin typeface="Calisto MT" panose="02040603050505030304" pitchFamily="18" charset="0"/>
            </a:rPr>
            <a:t> que de </a:t>
          </a:r>
          <a:r>
            <a:rPr lang="en-US" sz="3200" dirty="0" err="1">
              <a:latin typeface="Calisto MT" panose="02040603050505030304" pitchFamily="18" charset="0"/>
            </a:rPr>
            <a:t>corazón</a:t>
          </a:r>
          <a:r>
            <a:rPr lang="en-US" sz="3200" dirty="0">
              <a:latin typeface="Calisto MT" panose="02040603050505030304" pitchFamily="18" charset="0"/>
            </a:rPr>
            <a:t> </a:t>
          </a:r>
          <a:r>
            <a:rPr lang="en-US" sz="3200" dirty="0" err="1">
              <a:latin typeface="Calisto MT" panose="02040603050505030304" pitchFamily="18" charset="0"/>
            </a:rPr>
            <a:t>limpio</a:t>
          </a:r>
          <a:r>
            <a:rPr lang="en-US" sz="3200" dirty="0">
              <a:latin typeface="Calisto MT" panose="02040603050505030304" pitchFamily="18" charset="0"/>
            </a:rPr>
            <a:t> </a:t>
          </a:r>
          <a:r>
            <a:rPr lang="en-US" sz="3200" dirty="0" err="1">
              <a:latin typeface="Calisto MT" panose="02040603050505030304" pitchFamily="18" charset="0"/>
            </a:rPr>
            <a:t>invocan</a:t>
          </a:r>
          <a:r>
            <a:rPr lang="en-US" sz="3200" dirty="0">
              <a:latin typeface="Calisto MT" panose="02040603050505030304" pitchFamily="18" charset="0"/>
            </a:rPr>
            <a:t> al </a:t>
          </a:r>
          <a:r>
            <a:rPr lang="en-US" sz="3200" dirty="0" err="1">
              <a:latin typeface="Calisto MT" panose="02040603050505030304" pitchFamily="18" charset="0"/>
            </a:rPr>
            <a:t>Señor</a:t>
          </a:r>
          <a:r>
            <a:rPr lang="en-US" sz="3200" dirty="0">
              <a:latin typeface="Calisto MT" panose="02040603050505030304" pitchFamily="18" charset="0"/>
            </a:rPr>
            <a:t>.</a:t>
          </a:r>
        </a:p>
      </dgm:t>
    </dgm:pt>
    <dgm:pt modelId="{B40D1013-5BAD-43B1-891F-1FC813B100D2}" type="parTrans" cxnId="{734C3A7A-975D-41AD-8A60-09B4C6163478}">
      <dgm:prSet/>
      <dgm:spPr/>
      <dgm:t>
        <a:bodyPr/>
        <a:lstStyle/>
        <a:p>
          <a:endParaRPr lang="en-US"/>
        </a:p>
      </dgm:t>
    </dgm:pt>
    <dgm:pt modelId="{5272B4F9-4276-43C5-8FE1-7651F9420D5E}" type="sibTrans" cxnId="{734C3A7A-975D-41AD-8A60-09B4C6163478}">
      <dgm:prSet/>
      <dgm:spPr/>
      <dgm:t>
        <a:bodyPr/>
        <a:lstStyle/>
        <a:p>
          <a:endParaRPr lang="en-US"/>
        </a:p>
      </dgm:t>
    </dgm:pt>
    <dgm:pt modelId="{C22DE683-CD22-40F1-A11C-821561C197B1}">
      <dgm:prSet custT="1"/>
      <dgm:spPr/>
      <dgm:t>
        <a:bodyPr/>
        <a:lstStyle/>
        <a:p>
          <a:endParaRPr lang="en-US" sz="2800" dirty="0"/>
        </a:p>
      </dgm:t>
    </dgm:pt>
    <dgm:pt modelId="{326C715F-58BC-4A38-8F52-F07B9B392E98}" type="parTrans" cxnId="{3A77D31E-FB72-4AD0-9D4A-C46A60A1ED25}">
      <dgm:prSet/>
      <dgm:spPr/>
      <dgm:t>
        <a:bodyPr/>
        <a:lstStyle/>
        <a:p>
          <a:endParaRPr lang="en-US"/>
        </a:p>
      </dgm:t>
    </dgm:pt>
    <dgm:pt modelId="{7F320ADC-B00D-485A-AEF2-7845DE0A0222}" type="sibTrans" cxnId="{3A77D31E-FB72-4AD0-9D4A-C46A60A1ED25}">
      <dgm:prSet/>
      <dgm:spPr/>
      <dgm:t>
        <a:bodyPr/>
        <a:lstStyle/>
        <a:p>
          <a:endParaRPr lang="en-US"/>
        </a:p>
      </dgm:t>
    </dgm:pt>
    <dgm:pt modelId="{476FE8B5-EC9D-4FCC-B763-C93C2DF60F48}" type="pres">
      <dgm:prSet presAssocID="{E651883A-3AD7-4F3E-B5C8-91AF46BEE269}" presName="vert0" presStyleCnt="0">
        <dgm:presLayoutVars>
          <dgm:dir/>
          <dgm:animOne val="branch"/>
          <dgm:animLvl val="lvl"/>
        </dgm:presLayoutVars>
      </dgm:prSet>
      <dgm:spPr/>
    </dgm:pt>
    <dgm:pt modelId="{2768A85E-B047-4D81-B2A2-5CBD7D7F4B84}" type="pres">
      <dgm:prSet presAssocID="{28D9C8AC-E054-439F-BDEC-D8C8CF713E68}" presName="thickLine" presStyleLbl="alignNode1" presStyleIdx="0" presStyleCnt="2"/>
      <dgm:spPr/>
    </dgm:pt>
    <dgm:pt modelId="{CF3D70AD-1247-4C9F-BEE0-4E1F29994C2F}" type="pres">
      <dgm:prSet presAssocID="{28D9C8AC-E054-439F-BDEC-D8C8CF713E68}" presName="horz1" presStyleCnt="0"/>
      <dgm:spPr/>
    </dgm:pt>
    <dgm:pt modelId="{DCDDC1C0-DD5F-43EA-82EE-9B6D31F10FCE}" type="pres">
      <dgm:prSet presAssocID="{28D9C8AC-E054-439F-BDEC-D8C8CF713E68}" presName="tx1" presStyleLbl="revTx" presStyleIdx="0" presStyleCnt="2" custScaleY="117313"/>
      <dgm:spPr/>
    </dgm:pt>
    <dgm:pt modelId="{B57858BF-62C0-4501-BAC0-4AAF489C63FA}" type="pres">
      <dgm:prSet presAssocID="{28D9C8AC-E054-439F-BDEC-D8C8CF713E68}" presName="vert1" presStyleCnt="0"/>
      <dgm:spPr/>
    </dgm:pt>
    <dgm:pt modelId="{AE4070B8-E3CE-412C-BFE8-4A561B4CDC64}" type="pres">
      <dgm:prSet presAssocID="{C22DE683-CD22-40F1-A11C-821561C197B1}" presName="thickLine" presStyleLbl="alignNode1" presStyleIdx="1" presStyleCnt="2"/>
      <dgm:spPr/>
    </dgm:pt>
    <dgm:pt modelId="{74C83E08-CCE2-42FE-A3C9-6E34E6E61B00}" type="pres">
      <dgm:prSet presAssocID="{C22DE683-CD22-40F1-A11C-821561C197B1}" presName="horz1" presStyleCnt="0"/>
      <dgm:spPr/>
    </dgm:pt>
    <dgm:pt modelId="{F2320D5A-2D25-42EA-B529-DACCCC140A3D}" type="pres">
      <dgm:prSet presAssocID="{C22DE683-CD22-40F1-A11C-821561C197B1}" presName="tx1" presStyleLbl="revTx" presStyleIdx="1" presStyleCnt="2"/>
      <dgm:spPr/>
    </dgm:pt>
    <dgm:pt modelId="{9AEACB88-46B4-4C75-8BEA-DDB42C347808}" type="pres">
      <dgm:prSet presAssocID="{C22DE683-CD22-40F1-A11C-821561C197B1}" presName="vert1" presStyleCnt="0"/>
      <dgm:spPr/>
    </dgm:pt>
  </dgm:ptLst>
  <dgm:cxnLst>
    <dgm:cxn modelId="{3A77D31E-FB72-4AD0-9D4A-C46A60A1ED25}" srcId="{E651883A-3AD7-4F3E-B5C8-91AF46BEE269}" destId="{C22DE683-CD22-40F1-A11C-821561C197B1}" srcOrd="1" destOrd="0" parTransId="{326C715F-58BC-4A38-8F52-F07B9B392E98}" sibTransId="{7F320ADC-B00D-485A-AEF2-7845DE0A0222}"/>
    <dgm:cxn modelId="{734C3A7A-975D-41AD-8A60-09B4C6163478}" srcId="{E651883A-3AD7-4F3E-B5C8-91AF46BEE269}" destId="{28D9C8AC-E054-439F-BDEC-D8C8CF713E68}" srcOrd="0" destOrd="0" parTransId="{B40D1013-5BAD-43B1-891F-1FC813B100D2}" sibTransId="{5272B4F9-4276-43C5-8FE1-7651F9420D5E}"/>
    <dgm:cxn modelId="{CCFA977F-D526-4945-A03D-5355A278209E}" type="presOf" srcId="{C22DE683-CD22-40F1-A11C-821561C197B1}" destId="{F2320D5A-2D25-42EA-B529-DACCCC140A3D}" srcOrd="0" destOrd="0" presId="urn:microsoft.com/office/officeart/2008/layout/LinedList"/>
    <dgm:cxn modelId="{7D0DC686-55E4-49DC-AE58-8CDE6A30FD57}" type="presOf" srcId="{E651883A-3AD7-4F3E-B5C8-91AF46BEE269}" destId="{476FE8B5-EC9D-4FCC-B763-C93C2DF60F48}" srcOrd="0" destOrd="0" presId="urn:microsoft.com/office/officeart/2008/layout/LinedList"/>
    <dgm:cxn modelId="{3C2484CB-361B-4FFB-BF60-74E393E58BBC}" type="presOf" srcId="{28D9C8AC-E054-439F-BDEC-D8C8CF713E68}" destId="{DCDDC1C0-DD5F-43EA-82EE-9B6D31F10FCE}" srcOrd="0" destOrd="0" presId="urn:microsoft.com/office/officeart/2008/layout/LinedList"/>
    <dgm:cxn modelId="{DA166C74-B2C1-454D-8BA1-F7D4FC8CA5D9}" type="presParOf" srcId="{476FE8B5-EC9D-4FCC-B763-C93C2DF60F48}" destId="{2768A85E-B047-4D81-B2A2-5CBD7D7F4B84}" srcOrd="0" destOrd="0" presId="urn:microsoft.com/office/officeart/2008/layout/LinedList"/>
    <dgm:cxn modelId="{C6C2724E-6526-47EA-A141-50A66E4127A0}" type="presParOf" srcId="{476FE8B5-EC9D-4FCC-B763-C93C2DF60F48}" destId="{CF3D70AD-1247-4C9F-BEE0-4E1F29994C2F}" srcOrd="1" destOrd="0" presId="urn:microsoft.com/office/officeart/2008/layout/LinedList"/>
    <dgm:cxn modelId="{0FBF2073-536D-4E5B-B67E-CFE65DD951A6}" type="presParOf" srcId="{CF3D70AD-1247-4C9F-BEE0-4E1F29994C2F}" destId="{DCDDC1C0-DD5F-43EA-82EE-9B6D31F10FCE}" srcOrd="0" destOrd="0" presId="urn:microsoft.com/office/officeart/2008/layout/LinedList"/>
    <dgm:cxn modelId="{424EFB80-9329-42E6-A022-01BCCB223FE1}" type="presParOf" srcId="{CF3D70AD-1247-4C9F-BEE0-4E1F29994C2F}" destId="{B57858BF-62C0-4501-BAC0-4AAF489C63FA}" srcOrd="1" destOrd="0" presId="urn:microsoft.com/office/officeart/2008/layout/LinedList"/>
    <dgm:cxn modelId="{3089471C-8C69-4492-AEB5-8DEFD9AF490D}" type="presParOf" srcId="{476FE8B5-EC9D-4FCC-B763-C93C2DF60F48}" destId="{AE4070B8-E3CE-412C-BFE8-4A561B4CDC64}" srcOrd="2" destOrd="0" presId="urn:microsoft.com/office/officeart/2008/layout/LinedList"/>
    <dgm:cxn modelId="{F41061B3-65A0-4806-A753-4CB4104F245F}" type="presParOf" srcId="{476FE8B5-EC9D-4FCC-B763-C93C2DF60F48}" destId="{74C83E08-CCE2-42FE-A3C9-6E34E6E61B00}" srcOrd="3" destOrd="0" presId="urn:microsoft.com/office/officeart/2008/layout/LinedList"/>
    <dgm:cxn modelId="{1E9ED30F-8331-44CA-A2F3-E6D7EBD9B3F5}" type="presParOf" srcId="{74C83E08-CCE2-42FE-A3C9-6E34E6E61B00}" destId="{F2320D5A-2D25-42EA-B529-DACCCC140A3D}" srcOrd="0" destOrd="0" presId="urn:microsoft.com/office/officeart/2008/layout/LinedList"/>
    <dgm:cxn modelId="{3B81F8ED-301F-4855-916E-87B9F85FAECB}" type="presParOf" srcId="{74C83E08-CCE2-42FE-A3C9-6E34E6E61B00}" destId="{9AEACB88-46B4-4C75-8BEA-DDB42C34780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E651883A-3AD7-4F3E-B5C8-91AF46BEE269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8D9C8AC-E054-439F-BDEC-D8C8CF713E68}">
      <dgm:prSet custT="1"/>
      <dgm:spPr/>
      <dgm:t>
        <a:bodyPr/>
        <a:lstStyle/>
        <a:p>
          <a:pPr algn="ctr">
            <a:lnSpc>
              <a:spcPct val="150000"/>
            </a:lnSpc>
          </a:pPr>
          <a:r>
            <a:rPr lang="es-ES" sz="3200" dirty="0">
              <a:latin typeface="Calisto MT" panose="02040603050505030304" pitchFamily="18" charset="0"/>
            </a:rPr>
            <a:t>1 Tim. 6:11 “﻿Mas tú, oh hombre de Dios, huye de estas cosas, y sigue la justicia, la piedad, la fe, el amor, la paciencia, la mansedumbre.”</a:t>
          </a:r>
          <a:endParaRPr lang="en-US" sz="3200" dirty="0">
            <a:latin typeface="Calisto MT" panose="02040603050505030304" pitchFamily="18" charset="0"/>
          </a:endParaRPr>
        </a:p>
      </dgm:t>
    </dgm:pt>
    <dgm:pt modelId="{B40D1013-5BAD-43B1-891F-1FC813B100D2}" type="parTrans" cxnId="{734C3A7A-975D-41AD-8A60-09B4C6163478}">
      <dgm:prSet/>
      <dgm:spPr/>
      <dgm:t>
        <a:bodyPr/>
        <a:lstStyle/>
        <a:p>
          <a:endParaRPr lang="en-US"/>
        </a:p>
      </dgm:t>
    </dgm:pt>
    <dgm:pt modelId="{5272B4F9-4276-43C5-8FE1-7651F9420D5E}" type="sibTrans" cxnId="{734C3A7A-975D-41AD-8A60-09B4C6163478}">
      <dgm:prSet/>
      <dgm:spPr/>
      <dgm:t>
        <a:bodyPr/>
        <a:lstStyle/>
        <a:p>
          <a:endParaRPr lang="en-US"/>
        </a:p>
      </dgm:t>
    </dgm:pt>
    <dgm:pt modelId="{C22DE683-CD22-40F1-A11C-821561C197B1}">
      <dgm:prSet custT="1"/>
      <dgm:spPr/>
      <dgm:t>
        <a:bodyPr/>
        <a:lstStyle/>
        <a:p>
          <a:endParaRPr lang="en-US" sz="2800" dirty="0"/>
        </a:p>
      </dgm:t>
    </dgm:pt>
    <dgm:pt modelId="{326C715F-58BC-4A38-8F52-F07B9B392E98}" type="parTrans" cxnId="{3A77D31E-FB72-4AD0-9D4A-C46A60A1ED25}">
      <dgm:prSet/>
      <dgm:spPr/>
      <dgm:t>
        <a:bodyPr/>
        <a:lstStyle/>
        <a:p>
          <a:endParaRPr lang="en-US"/>
        </a:p>
      </dgm:t>
    </dgm:pt>
    <dgm:pt modelId="{7F320ADC-B00D-485A-AEF2-7845DE0A0222}" type="sibTrans" cxnId="{3A77D31E-FB72-4AD0-9D4A-C46A60A1ED25}">
      <dgm:prSet/>
      <dgm:spPr/>
      <dgm:t>
        <a:bodyPr/>
        <a:lstStyle/>
        <a:p>
          <a:endParaRPr lang="en-US"/>
        </a:p>
      </dgm:t>
    </dgm:pt>
    <dgm:pt modelId="{476FE8B5-EC9D-4FCC-B763-C93C2DF60F48}" type="pres">
      <dgm:prSet presAssocID="{E651883A-3AD7-4F3E-B5C8-91AF46BEE269}" presName="vert0" presStyleCnt="0">
        <dgm:presLayoutVars>
          <dgm:dir/>
          <dgm:animOne val="branch"/>
          <dgm:animLvl val="lvl"/>
        </dgm:presLayoutVars>
      </dgm:prSet>
      <dgm:spPr/>
    </dgm:pt>
    <dgm:pt modelId="{2768A85E-B047-4D81-B2A2-5CBD7D7F4B84}" type="pres">
      <dgm:prSet presAssocID="{28D9C8AC-E054-439F-BDEC-D8C8CF713E68}" presName="thickLine" presStyleLbl="alignNode1" presStyleIdx="0" presStyleCnt="2"/>
      <dgm:spPr/>
    </dgm:pt>
    <dgm:pt modelId="{CF3D70AD-1247-4C9F-BEE0-4E1F29994C2F}" type="pres">
      <dgm:prSet presAssocID="{28D9C8AC-E054-439F-BDEC-D8C8CF713E68}" presName="horz1" presStyleCnt="0"/>
      <dgm:spPr/>
    </dgm:pt>
    <dgm:pt modelId="{DCDDC1C0-DD5F-43EA-82EE-9B6D31F10FCE}" type="pres">
      <dgm:prSet presAssocID="{28D9C8AC-E054-439F-BDEC-D8C8CF713E68}" presName="tx1" presStyleLbl="revTx" presStyleIdx="0" presStyleCnt="2" custScaleY="117313"/>
      <dgm:spPr/>
    </dgm:pt>
    <dgm:pt modelId="{B57858BF-62C0-4501-BAC0-4AAF489C63FA}" type="pres">
      <dgm:prSet presAssocID="{28D9C8AC-E054-439F-BDEC-D8C8CF713E68}" presName="vert1" presStyleCnt="0"/>
      <dgm:spPr/>
    </dgm:pt>
    <dgm:pt modelId="{AE4070B8-E3CE-412C-BFE8-4A561B4CDC64}" type="pres">
      <dgm:prSet presAssocID="{C22DE683-CD22-40F1-A11C-821561C197B1}" presName="thickLine" presStyleLbl="alignNode1" presStyleIdx="1" presStyleCnt="2"/>
      <dgm:spPr/>
    </dgm:pt>
    <dgm:pt modelId="{74C83E08-CCE2-42FE-A3C9-6E34E6E61B00}" type="pres">
      <dgm:prSet presAssocID="{C22DE683-CD22-40F1-A11C-821561C197B1}" presName="horz1" presStyleCnt="0"/>
      <dgm:spPr/>
    </dgm:pt>
    <dgm:pt modelId="{F2320D5A-2D25-42EA-B529-DACCCC140A3D}" type="pres">
      <dgm:prSet presAssocID="{C22DE683-CD22-40F1-A11C-821561C197B1}" presName="tx1" presStyleLbl="revTx" presStyleIdx="1" presStyleCnt="2"/>
      <dgm:spPr/>
    </dgm:pt>
    <dgm:pt modelId="{9AEACB88-46B4-4C75-8BEA-DDB42C347808}" type="pres">
      <dgm:prSet presAssocID="{C22DE683-CD22-40F1-A11C-821561C197B1}" presName="vert1" presStyleCnt="0"/>
      <dgm:spPr/>
    </dgm:pt>
  </dgm:ptLst>
  <dgm:cxnLst>
    <dgm:cxn modelId="{3A77D31E-FB72-4AD0-9D4A-C46A60A1ED25}" srcId="{E651883A-3AD7-4F3E-B5C8-91AF46BEE269}" destId="{C22DE683-CD22-40F1-A11C-821561C197B1}" srcOrd="1" destOrd="0" parTransId="{326C715F-58BC-4A38-8F52-F07B9B392E98}" sibTransId="{7F320ADC-B00D-485A-AEF2-7845DE0A0222}"/>
    <dgm:cxn modelId="{734C3A7A-975D-41AD-8A60-09B4C6163478}" srcId="{E651883A-3AD7-4F3E-B5C8-91AF46BEE269}" destId="{28D9C8AC-E054-439F-BDEC-D8C8CF713E68}" srcOrd="0" destOrd="0" parTransId="{B40D1013-5BAD-43B1-891F-1FC813B100D2}" sibTransId="{5272B4F9-4276-43C5-8FE1-7651F9420D5E}"/>
    <dgm:cxn modelId="{CCFA977F-D526-4945-A03D-5355A278209E}" type="presOf" srcId="{C22DE683-CD22-40F1-A11C-821561C197B1}" destId="{F2320D5A-2D25-42EA-B529-DACCCC140A3D}" srcOrd="0" destOrd="0" presId="urn:microsoft.com/office/officeart/2008/layout/LinedList"/>
    <dgm:cxn modelId="{7D0DC686-55E4-49DC-AE58-8CDE6A30FD57}" type="presOf" srcId="{E651883A-3AD7-4F3E-B5C8-91AF46BEE269}" destId="{476FE8B5-EC9D-4FCC-B763-C93C2DF60F48}" srcOrd="0" destOrd="0" presId="urn:microsoft.com/office/officeart/2008/layout/LinedList"/>
    <dgm:cxn modelId="{3C2484CB-361B-4FFB-BF60-74E393E58BBC}" type="presOf" srcId="{28D9C8AC-E054-439F-BDEC-D8C8CF713E68}" destId="{DCDDC1C0-DD5F-43EA-82EE-9B6D31F10FCE}" srcOrd="0" destOrd="0" presId="urn:microsoft.com/office/officeart/2008/layout/LinedList"/>
    <dgm:cxn modelId="{DA166C74-B2C1-454D-8BA1-F7D4FC8CA5D9}" type="presParOf" srcId="{476FE8B5-EC9D-4FCC-B763-C93C2DF60F48}" destId="{2768A85E-B047-4D81-B2A2-5CBD7D7F4B84}" srcOrd="0" destOrd="0" presId="urn:microsoft.com/office/officeart/2008/layout/LinedList"/>
    <dgm:cxn modelId="{C6C2724E-6526-47EA-A141-50A66E4127A0}" type="presParOf" srcId="{476FE8B5-EC9D-4FCC-B763-C93C2DF60F48}" destId="{CF3D70AD-1247-4C9F-BEE0-4E1F29994C2F}" srcOrd="1" destOrd="0" presId="urn:microsoft.com/office/officeart/2008/layout/LinedList"/>
    <dgm:cxn modelId="{0FBF2073-536D-4E5B-B67E-CFE65DD951A6}" type="presParOf" srcId="{CF3D70AD-1247-4C9F-BEE0-4E1F29994C2F}" destId="{DCDDC1C0-DD5F-43EA-82EE-9B6D31F10FCE}" srcOrd="0" destOrd="0" presId="urn:microsoft.com/office/officeart/2008/layout/LinedList"/>
    <dgm:cxn modelId="{424EFB80-9329-42E6-A022-01BCCB223FE1}" type="presParOf" srcId="{CF3D70AD-1247-4C9F-BEE0-4E1F29994C2F}" destId="{B57858BF-62C0-4501-BAC0-4AAF489C63FA}" srcOrd="1" destOrd="0" presId="urn:microsoft.com/office/officeart/2008/layout/LinedList"/>
    <dgm:cxn modelId="{3089471C-8C69-4492-AEB5-8DEFD9AF490D}" type="presParOf" srcId="{476FE8B5-EC9D-4FCC-B763-C93C2DF60F48}" destId="{AE4070B8-E3CE-412C-BFE8-4A561B4CDC64}" srcOrd="2" destOrd="0" presId="urn:microsoft.com/office/officeart/2008/layout/LinedList"/>
    <dgm:cxn modelId="{F41061B3-65A0-4806-A753-4CB4104F245F}" type="presParOf" srcId="{476FE8B5-EC9D-4FCC-B763-C93C2DF60F48}" destId="{74C83E08-CCE2-42FE-A3C9-6E34E6E61B00}" srcOrd="3" destOrd="0" presId="urn:microsoft.com/office/officeart/2008/layout/LinedList"/>
    <dgm:cxn modelId="{1E9ED30F-8331-44CA-A2F3-E6D7EBD9B3F5}" type="presParOf" srcId="{74C83E08-CCE2-42FE-A3C9-6E34E6E61B00}" destId="{F2320D5A-2D25-42EA-B529-DACCCC140A3D}" srcOrd="0" destOrd="0" presId="urn:microsoft.com/office/officeart/2008/layout/LinedList"/>
    <dgm:cxn modelId="{3B81F8ED-301F-4855-916E-87B9F85FAECB}" type="presParOf" srcId="{74C83E08-CCE2-42FE-A3C9-6E34E6E61B00}" destId="{9AEACB88-46B4-4C75-8BEA-DDB42C34780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A96E5D22-F6B9-4EA9-9CCC-52744A74908C}" type="doc">
      <dgm:prSet loTypeId="urn:microsoft.com/office/officeart/2005/8/layout/vList2" loCatId="list" qsTypeId="urn:microsoft.com/office/officeart/2005/8/quickstyle/simple2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9EB26E94-86D3-4595-BC2F-3661676812BA}">
      <dgm:prSet custT="1"/>
      <dgm:spPr/>
      <dgm:t>
        <a:bodyPr/>
        <a:lstStyle/>
        <a:p>
          <a:r>
            <a:rPr lang="es-D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Dedica mas tiempo a la meditación de La Palabra y la oración.</a:t>
          </a:r>
          <a:endParaRPr lang="en-US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5CF747E-2F2A-46B0-A217-E524664869D3}" type="parTrans" cxnId="{D7763E51-D2FF-4619-A177-5E62BD79CF67}">
      <dgm:prSet/>
      <dgm:spPr/>
      <dgm:t>
        <a:bodyPr/>
        <a:lstStyle/>
        <a:p>
          <a:endParaRPr lang="en-US"/>
        </a:p>
      </dgm:t>
    </dgm:pt>
    <dgm:pt modelId="{06F63D6D-37FD-4287-BBB2-C824597E8434}" type="sibTrans" cxnId="{D7763E51-D2FF-4619-A177-5E62BD79CF67}">
      <dgm:prSet/>
      <dgm:spPr/>
      <dgm:t>
        <a:bodyPr/>
        <a:lstStyle/>
        <a:p>
          <a:endParaRPr lang="en-US"/>
        </a:p>
      </dgm:t>
    </dgm:pt>
    <dgm:pt modelId="{6FDFEBC9-2B7F-47BC-938B-F0DD3B5F9493}">
      <dgm:prSet custT="1"/>
      <dgm:spPr/>
      <dgm:t>
        <a:bodyPr/>
        <a:lstStyle/>
        <a:p>
          <a:r>
            <a:rPr lang="es-D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Participa activamente de </a:t>
          </a:r>
          <a:r>
            <a:rPr lang="es-DO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TODOS</a:t>
          </a:r>
          <a:r>
            <a:rPr lang="es-D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los servicios de tu iglesia.</a:t>
          </a:r>
          <a:endParaRPr lang="en-US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1F920FF-284B-4B86-96F5-4420F0CE201F}" type="parTrans" cxnId="{08651BE1-1151-4266-AF98-B5FCB43A078A}">
      <dgm:prSet/>
      <dgm:spPr/>
      <dgm:t>
        <a:bodyPr/>
        <a:lstStyle/>
        <a:p>
          <a:endParaRPr lang="en-US"/>
        </a:p>
      </dgm:t>
    </dgm:pt>
    <dgm:pt modelId="{5EE0C6A4-8955-4AAB-A3D1-640599B543D0}" type="sibTrans" cxnId="{08651BE1-1151-4266-AF98-B5FCB43A078A}">
      <dgm:prSet/>
      <dgm:spPr/>
      <dgm:t>
        <a:bodyPr/>
        <a:lstStyle/>
        <a:p>
          <a:endParaRPr lang="en-US"/>
        </a:p>
      </dgm:t>
    </dgm:pt>
    <dgm:pt modelId="{A23EB82B-4850-4209-AC74-4BF2CFE90A4B}">
      <dgm:prSet custT="1"/>
      <dgm:spPr/>
      <dgm:t>
        <a:bodyPr/>
        <a:lstStyle/>
        <a:p>
          <a:r>
            <a:rPr lang="es-DO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Escucha buena música cristiana que dirija tu mente y tus afectos a Dios. .</a:t>
          </a:r>
          <a:endParaRPr lang="en-US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7257505-CBA7-4AC0-A345-6DE43D092FAE}" type="parTrans" cxnId="{AA7955A2-A18E-4468-A346-59EBBB2439AE}">
      <dgm:prSet/>
      <dgm:spPr/>
      <dgm:t>
        <a:bodyPr/>
        <a:lstStyle/>
        <a:p>
          <a:endParaRPr lang="en-US"/>
        </a:p>
      </dgm:t>
    </dgm:pt>
    <dgm:pt modelId="{091D2341-D6D6-410A-8A2B-8AA88CC2B644}" type="sibTrans" cxnId="{AA7955A2-A18E-4468-A346-59EBBB2439AE}">
      <dgm:prSet/>
      <dgm:spPr/>
      <dgm:t>
        <a:bodyPr/>
        <a:lstStyle/>
        <a:p>
          <a:endParaRPr lang="en-US"/>
        </a:p>
      </dgm:t>
    </dgm:pt>
    <dgm:pt modelId="{7A9F64BE-4EF2-478D-9305-BCD42FF9BAD8}">
      <dgm:prSet custT="1"/>
      <dgm:spPr>
        <a:solidFill>
          <a:srgbClr val="C00000">
            <a:alpha val="50000"/>
          </a:srgbClr>
        </a:solidFill>
      </dgm:spPr>
      <dgm:t>
        <a:bodyPr/>
        <a:lstStyle/>
        <a:p>
          <a:r>
            <a:rPr lang="es-DO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Lee buenos libros cristianos..</a:t>
          </a:r>
          <a:endParaRPr lang="en-US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013682B-3CD6-420F-9D6F-5473DE7D7F7A}" type="parTrans" cxnId="{9CF74677-BBE0-41B2-BF27-B19A2CE47984}">
      <dgm:prSet/>
      <dgm:spPr/>
      <dgm:t>
        <a:bodyPr/>
        <a:lstStyle/>
        <a:p>
          <a:endParaRPr lang="en-US"/>
        </a:p>
      </dgm:t>
    </dgm:pt>
    <dgm:pt modelId="{557F6991-07D8-4B53-BC45-AF8285E5EEED}" type="sibTrans" cxnId="{9CF74677-BBE0-41B2-BF27-B19A2CE47984}">
      <dgm:prSet/>
      <dgm:spPr/>
      <dgm:t>
        <a:bodyPr/>
        <a:lstStyle/>
        <a:p>
          <a:endParaRPr lang="en-US"/>
        </a:p>
      </dgm:t>
    </dgm:pt>
    <dgm:pt modelId="{8AEBB337-6224-4A97-A377-418B92DDF60A}" type="pres">
      <dgm:prSet presAssocID="{A96E5D22-F6B9-4EA9-9CCC-52744A74908C}" presName="linear" presStyleCnt="0">
        <dgm:presLayoutVars>
          <dgm:animLvl val="lvl"/>
          <dgm:resizeHandles val="exact"/>
        </dgm:presLayoutVars>
      </dgm:prSet>
      <dgm:spPr/>
    </dgm:pt>
    <dgm:pt modelId="{870C0B0B-290A-4AFE-ADED-CEC083A888D3}" type="pres">
      <dgm:prSet presAssocID="{9EB26E94-86D3-4595-BC2F-3661676812BA}" presName="parentText" presStyleLbl="node1" presStyleIdx="0" presStyleCnt="4" custScaleX="99682" custScaleY="86148" custLinFactNeighborX="-194" custLinFactNeighborY="-77371">
        <dgm:presLayoutVars>
          <dgm:chMax val="0"/>
          <dgm:bulletEnabled val="1"/>
        </dgm:presLayoutVars>
      </dgm:prSet>
      <dgm:spPr/>
    </dgm:pt>
    <dgm:pt modelId="{4714FA1F-15B3-47AA-8042-0F08FC6D4F77}" type="pres">
      <dgm:prSet presAssocID="{06F63D6D-37FD-4287-BBB2-C824597E8434}" presName="spacer" presStyleCnt="0"/>
      <dgm:spPr/>
    </dgm:pt>
    <dgm:pt modelId="{F0247646-9AD7-4A4F-B65B-9588007B2142}" type="pres">
      <dgm:prSet presAssocID="{6FDFEBC9-2B7F-47BC-938B-F0DD3B5F9493}" presName="parentText" presStyleLbl="node1" presStyleIdx="1" presStyleCnt="4" custScaleY="71981" custLinFactY="-8087" custLinFactNeighborX="353" custLinFactNeighborY="-100000">
        <dgm:presLayoutVars>
          <dgm:chMax val="0"/>
          <dgm:bulletEnabled val="1"/>
        </dgm:presLayoutVars>
      </dgm:prSet>
      <dgm:spPr/>
    </dgm:pt>
    <dgm:pt modelId="{245BC478-BF17-43B6-9B6A-42A80DE129FA}" type="pres">
      <dgm:prSet presAssocID="{5EE0C6A4-8955-4AAB-A3D1-640599B543D0}" presName="spacer" presStyleCnt="0"/>
      <dgm:spPr/>
    </dgm:pt>
    <dgm:pt modelId="{C2AEFB20-7F43-4745-B30C-244B727030E3}" type="pres">
      <dgm:prSet presAssocID="{A23EB82B-4850-4209-AC74-4BF2CFE90A4B}" presName="parentText" presStyleLbl="node1" presStyleIdx="2" presStyleCnt="4" custScaleY="84058" custLinFactY="-19534" custLinFactNeighborX="-353" custLinFactNeighborY="-100000">
        <dgm:presLayoutVars>
          <dgm:chMax val="0"/>
          <dgm:bulletEnabled val="1"/>
        </dgm:presLayoutVars>
      </dgm:prSet>
      <dgm:spPr/>
    </dgm:pt>
    <dgm:pt modelId="{69CC3092-E56D-483B-9F5C-DE35B0A010ED}" type="pres">
      <dgm:prSet presAssocID="{091D2341-D6D6-410A-8A2B-8AA88CC2B644}" presName="spacer" presStyleCnt="0"/>
      <dgm:spPr/>
    </dgm:pt>
    <dgm:pt modelId="{4E4E8963-ED08-4D38-ACF8-9E921E5C3CCD}" type="pres">
      <dgm:prSet presAssocID="{7A9F64BE-4EF2-478D-9305-BCD42FF9BAD8}" presName="parentText" presStyleLbl="node1" presStyleIdx="3" presStyleCnt="4" custScaleY="53037" custLinFactY="-34499" custLinFactNeighborY="-100000">
        <dgm:presLayoutVars>
          <dgm:chMax val="0"/>
          <dgm:bulletEnabled val="1"/>
        </dgm:presLayoutVars>
      </dgm:prSet>
      <dgm:spPr/>
    </dgm:pt>
  </dgm:ptLst>
  <dgm:cxnLst>
    <dgm:cxn modelId="{21717220-0183-4A01-AB71-7EAC9D779285}" type="presOf" srcId="{9EB26E94-86D3-4595-BC2F-3661676812BA}" destId="{870C0B0B-290A-4AFE-ADED-CEC083A888D3}" srcOrd="0" destOrd="0" presId="urn:microsoft.com/office/officeart/2005/8/layout/vList2"/>
    <dgm:cxn modelId="{2757A048-488A-416C-86A1-04CF43054241}" type="presOf" srcId="{7A9F64BE-4EF2-478D-9305-BCD42FF9BAD8}" destId="{4E4E8963-ED08-4D38-ACF8-9E921E5C3CCD}" srcOrd="0" destOrd="0" presId="urn:microsoft.com/office/officeart/2005/8/layout/vList2"/>
    <dgm:cxn modelId="{D7763E51-D2FF-4619-A177-5E62BD79CF67}" srcId="{A96E5D22-F6B9-4EA9-9CCC-52744A74908C}" destId="{9EB26E94-86D3-4595-BC2F-3661676812BA}" srcOrd="0" destOrd="0" parTransId="{D5CF747E-2F2A-46B0-A217-E524664869D3}" sibTransId="{06F63D6D-37FD-4287-BBB2-C824597E8434}"/>
    <dgm:cxn modelId="{9CF74677-BBE0-41B2-BF27-B19A2CE47984}" srcId="{A96E5D22-F6B9-4EA9-9CCC-52744A74908C}" destId="{7A9F64BE-4EF2-478D-9305-BCD42FF9BAD8}" srcOrd="3" destOrd="0" parTransId="{8013682B-3CD6-420F-9D6F-5473DE7D7F7A}" sibTransId="{557F6991-07D8-4B53-BC45-AF8285E5EEED}"/>
    <dgm:cxn modelId="{AA7955A2-A18E-4468-A346-59EBBB2439AE}" srcId="{A96E5D22-F6B9-4EA9-9CCC-52744A74908C}" destId="{A23EB82B-4850-4209-AC74-4BF2CFE90A4B}" srcOrd="2" destOrd="0" parTransId="{07257505-CBA7-4AC0-A345-6DE43D092FAE}" sibTransId="{091D2341-D6D6-410A-8A2B-8AA88CC2B644}"/>
    <dgm:cxn modelId="{F574DECE-219B-433F-B0E4-81C8153A48B3}" type="presOf" srcId="{A96E5D22-F6B9-4EA9-9CCC-52744A74908C}" destId="{8AEBB337-6224-4A97-A377-418B92DDF60A}" srcOrd="0" destOrd="0" presId="urn:microsoft.com/office/officeart/2005/8/layout/vList2"/>
    <dgm:cxn modelId="{08651BE1-1151-4266-AF98-B5FCB43A078A}" srcId="{A96E5D22-F6B9-4EA9-9CCC-52744A74908C}" destId="{6FDFEBC9-2B7F-47BC-938B-F0DD3B5F9493}" srcOrd="1" destOrd="0" parTransId="{91F920FF-284B-4B86-96F5-4420F0CE201F}" sibTransId="{5EE0C6A4-8955-4AAB-A3D1-640599B543D0}"/>
    <dgm:cxn modelId="{8546E0E4-D2A8-4CD8-99A8-158F64050C67}" type="presOf" srcId="{6FDFEBC9-2B7F-47BC-938B-F0DD3B5F9493}" destId="{F0247646-9AD7-4A4F-B65B-9588007B2142}" srcOrd="0" destOrd="0" presId="urn:microsoft.com/office/officeart/2005/8/layout/vList2"/>
    <dgm:cxn modelId="{C6C0D1F5-5A0E-450C-AB07-F941CD9191F4}" type="presOf" srcId="{A23EB82B-4850-4209-AC74-4BF2CFE90A4B}" destId="{C2AEFB20-7F43-4745-B30C-244B727030E3}" srcOrd="0" destOrd="0" presId="urn:microsoft.com/office/officeart/2005/8/layout/vList2"/>
    <dgm:cxn modelId="{4BB998D2-E948-4A54-B55F-E5A30F1A9CE4}" type="presParOf" srcId="{8AEBB337-6224-4A97-A377-418B92DDF60A}" destId="{870C0B0B-290A-4AFE-ADED-CEC083A888D3}" srcOrd="0" destOrd="0" presId="urn:microsoft.com/office/officeart/2005/8/layout/vList2"/>
    <dgm:cxn modelId="{CE73D17C-F2C3-4A62-8E30-0077BBA002AB}" type="presParOf" srcId="{8AEBB337-6224-4A97-A377-418B92DDF60A}" destId="{4714FA1F-15B3-47AA-8042-0F08FC6D4F77}" srcOrd="1" destOrd="0" presId="urn:microsoft.com/office/officeart/2005/8/layout/vList2"/>
    <dgm:cxn modelId="{6F20E28B-483D-42F3-ADCC-D5265F279114}" type="presParOf" srcId="{8AEBB337-6224-4A97-A377-418B92DDF60A}" destId="{F0247646-9AD7-4A4F-B65B-9588007B2142}" srcOrd="2" destOrd="0" presId="urn:microsoft.com/office/officeart/2005/8/layout/vList2"/>
    <dgm:cxn modelId="{3A06EA46-2BB0-4C4A-A03C-F77E350000EF}" type="presParOf" srcId="{8AEBB337-6224-4A97-A377-418B92DDF60A}" destId="{245BC478-BF17-43B6-9B6A-42A80DE129FA}" srcOrd="3" destOrd="0" presId="urn:microsoft.com/office/officeart/2005/8/layout/vList2"/>
    <dgm:cxn modelId="{EC51BE60-8275-4D27-9567-42D47733A483}" type="presParOf" srcId="{8AEBB337-6224-4A97-A377-418B92DDF60A}" destId="{C2AEFB20-7F43-4745-B30C-244B727030E3}" srcOrd="4" destOrd="0" presId="urn:microsoft.com/office/officeart/2005/8/layout/vList2"/>
    <dgm:cxn modelId="{8E5433EF-B0BF-4677-AF0D-4A35C9C81615}" type="presParOf" srcId="{8AEBB337-6224-4A97-A377-418B92DDF60A}" destId="{69CC3092-E56D-483B-9F5C-DE35B0A010ED}" srcOrd="5" destOrd="0" presId="urn:microsoft.com/office/officeart/2005/8/layout/vList2"/>
    <dgm:cxn modelId="{E9643A23-21E8-4CAC-9860-1BA7F4675003}" type="presParOf" srcId="{8AEBB337-6224-4A97-A377-418B92DDF60A}" destId="{4E4E8963-ED08-4D38-ACF8-9E921E5C3CC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A96E5D22-F6B9-4EA9-9CCC-52744A74908C}" type="doc">
      <dgm:prSet loTypeId="urn:microsoft.com/office/officeart/2005/8/layout/vList2" loCatId="list" qsTypeId="urn:microsoft.com/office/officeart/2005/8/quickstyle/simple2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9EB26E94-86D3-4595-BC2F-3661676812BA}">
      <dgm:prSet custT="1"/>
      <dgm:spPr/>
      <dgm:t>
        <a:bodyPr/>
        <a:lstStyle/>
        <a:p>
          <a:r>
            <a:rPr lang="es-D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Priorizar el altar familiar.</a:t>
          </a:r>
          <a:endParaRPr lang="en-US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5CF747E-2F2A-46B0-A217-E524664869D3}" type="parTrans" cxnId="{D7763E51-D2FF-4619-A177-5E62BD79CF67}">
      <dgm:prSet/>
      <dgm:spPr/>
      <dgm:t>
        <a:bodyPr/>
        <a:lstStyle/>
        <a:p>
          <a:endParaRPr lang="en-US"/>
        </a:p>
      </dgm:t>
    </dgm:pt>
    <dgm:pt modelId="{06F63D6D-37FD-4287-BBB2-C824597E8434}" type="sibTrans" cxnId="{D7763E51-D2FF-4619-A177-5E62BD79CF67}">
      <dgm:prSet/>
      <dgm:spPr/>
      <dgm:t>
        <a:bodyPr/>
        <a:lstStyle/>
        <a:p>
          <a:endParaRPr lang="en-US"/>
        </a:p>
      </dgm:t>
    </dgm:pt>
    <dgm:pt modelId="{6FDFEBC9-2B7F-47BC-938B-F0DD3B5F9493}">
      <dgm:prSet custT="1"/>
      <dgm:spPr/>
      <dgm:t>
        <a:bodyPr/>
        <a:lstStyle/>
        <a:p>
          <a:r>
            <a:rPr lang="es-D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Supervisar que nuestros hijos estén haciendo sus devocionales personales.</a:t>
          </a:r>
          <a:endParaRPr lang="en-US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1F920FF-284B-4B86-96F5-4420F0CE201F}" type="parTrans" cxnId="{08651BE1-1151-4266-AF98-B5FCB43A078A}">
      <dgm:prSet/>
      <dgm:spPr/>
      <dgm:t>
        <a:bodyPr/>
        <a:lstStyle/>
        <a:p>
          <a:endParaRPr lang="en-US"/>
        </a:p>
      </dgm:t>
    </dgm:pt>
    <dgm:pt modelId="{5EE0C6A4-8955-4AAB-A3D1-640599B543D0}" type="sibTrans" cxnId="{08651BE1-1151-4266-AF98-B5FCB43A078A}">
      <dgm:prSet/>
      <dgm:spPr/>
      <dgm:t>
        <a:bodyPr/>
        <a:lstStyle/>
        <a:p>
          <a:endParaRPr lang="en-US"/>
        </a:p>
      </dgm:t>
    </dgm:pt>
    <dgm:pt modelId="{A23EB82B-4850-4209-AC74-4BF2CFE90A4B}">
      <dgm:prSet custT="1"/>
      <dgm:spPr/>
      <dgm:t>
        <a:bodyPr/>
        <a:lstStyle/>
        <a:p>
          <a:r>
            <a:rPr lang="es-D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Integrarlos a las actividades de la iglesia: cultos regulares, de oración y Jóvenes.</a:t>
          </a:r>
          <a:endParaRPr lang="en-US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7257505-CBA7-4AC0-A345-6DE43D092FAE}" type="parTrans" cxnId="{AA7955A2-A18E-4468-A346-59EBBB2439AE}">
      <dgm:prSet/>
      <dgm:spPr/>
      <dgm:t>
        <a:bodyPr/>
        <a:lstStyle/>
        <a:p>
          <a:endParaRPr lang="en-US"/>
        </a:p>
      </dgm:t>
    </dgm:pt>
    <dgm:pt modelId="{091D2341-D6D6-410A-8A2B-8AA88CC2B644}" type="sibTrans" cxnId="{AA7955A2-A18E-4468-A346-59EBBB2439AE}">
      <dgm:prSet/>
      <dgm:spPr/>
      <dgm:t>
        <a:bodyPr/>
        <a:lstStyle/>
        <a:p>
          <a:endParaRPr lang="en-US"/>
        </a:p>
      </dgm:t>
    </dgm:pt>
    <dgm:pt modelId="{7A9F64BE-4EF2-478D-9305-BCD42FF9BAD8}">
      <dgm:prSet custT="1"/>
      <dgm:spPr/>
      <dgm:t>
        <a:bodyPr/>
        <a:lstStyle/>
        <a:p>
          <a:r>
            <a:rPr lang="es-DO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Motivar la lectura de buenos libros cristianos, y especialmente sobre pureza. (El principio de la pureza, La batalla de cada joven, </a:t>
          </a:r>
          <a:r>
            <a:rPr lang="es-DO" sz="28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etc</a:t>
          </a:r>
          <a:r>
            <a:rPr lang="es-DO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).</a:t>
          </a:r>
          <a:endParaRPr lang="en-US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013682B-3CD6-420F-9D6F-5473DE7D7F7A}" type="parTrans" cxnId="{9CF74677-BBE0-41B2-BF27-B19A2CE47984}">
      <dgm:prSet/>
      <dgm:spPr/>
      <dgm:t>
        <a:bodyPr/>
        <a:lstStyle/>
        <a:p>
          <a:endParaRPr lang="en-US"/>
        </a:p>
      </dgm:t>
    </dgm:pt>
    <dgm:pt modelId="{557F6991-07D8-4B53-BC45-AF8285E5EEED}" type="sibTrans" cxnId="{9CF74677-BBE0-41B2-BF27-B19A2CE47984}">
      <dgm:prSet/>
      <dgm:spPr/>
      <dgm:t>
        <a:bodyPr/>
        <a:lstStyle/>
        <a:p>
          <a:endParaRPr lang="en-US"/>
        </a:p>
      </dgm:t>
    </dgm:pt>
    <dgm:pt modelId="{8AEBB337-6224-4A97-A377-418B92DDF60A}" type="pres">
      <dgm:prSet presAssocID="{A96E5D22-F6B9-4EA9-9CCC-52744A74908C}" presName="linear" presStyleCnt="0">
        <dgm:presLayoutVars>
          <dgm:animLvl val="lvl"/>
          <dgm:resizeHandles val="exact"/>
        </dgm:presLayoutVars>
      </dgm:prSet>
      <dgm:spPr/>
    </dgm:pt>
    <dgm:pt modelId="{870C0B0B-290A-4AFE-ADED-CEC083A888D3}" type="pres">
      <dgm:prSet presAssocID="{9EB26E94-86D3-4595-BC2F-3661676812BA}" presName="parentText" presStyleLbl="node1" presStyleIdx="0" presStyleCnt="4" custScaleX="99682" custScaleY="83644" custLinFactNeighborX="231" custLinFactNeighborY="38339">
        <dgm:presLayoutVars>
          <dgm:chMax val="0"/>
          <dgm:bulletEnabled val="1"/>
        </dgm:presLayoutVars>
      </dgm:prSet>
      <dgm:spPr/>
    </dgm:pt>
    <dgm:pt modelId="{4714FA1F-15B3-47AA-8042-0F08FC6D4F77}" type="pres">
      <dgm:prSet presAssocID="{06F63D6D-37FD-4287-BBB2-C824597E8434}" presName="spacer" presStyleCnt="0"/>
      <dgm:spPr/>
    </dgm:pt>
    <dgm:pt modelId="{F0247646-9AD7-4A4F-B65B-9588007B2142}" type="pres">
      <dgm:prSet presAssocID="{6FDFEBC9-2B7F-47BC-938B-F0DD3B5F9493}" presName="parentText" presStyleLbl="node1" presStyleIdx="1" presStyleCnt="4" custLinFactNeighborX="0" custLinFactNeighborY="12798">
        <dgm:presLayoutVars>
          <dgm:chMax val="0"/>
          <dgm:bulletEnabled val="1"/>
        </dgm:presLayoutVars>
      </dgm:prSet>
      <dgm:spPr/>
    </dgm:pt>
    <dgm:pt modelId="{245BC478-BF17-43B6-9B6A-42A80DE129FA}" type="pres">
      <dgm:prSet presAssocID="{5EE0C6A4-8955-4AAB-A3D1-640599B543D0}" presName="spacer" presStyleCnt="0"/>
      <dgm:spPr/>
    </dgm:pt>
    <dgm:pt modelId="{C2AEFB20-7F43-4745-B30C-244B727030E3}" type="pres">
      <dgm:prSet presAssocID="{A23EB82B-4850-4209-AC74-4BF2CFE90A4B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69CC3092-E56D-483B-9F5C-DE35B0A010ED}" type="pres">
      <dgm:prSet presAssocID="{091D2341-D6D6-410A-8A2B-8AA88CC2B644}" presName="spacer" presStyleCnt="0"/>
      <dgm:spPr/>
    </dgm:pt>
    <dgm:pt modelId="{4E4E8963-ED08-4D38-ACF8-9E921E5C3CCD}" type="pres">
      <dgm:prSet presAssocID="{7A9F64BE-4EF2-478D-9305-BCD42FF9BAD8}" presName="parentText" presStyleLbl="node1" presStyleIdx="3" presStyleCnt="4" custScaleY="128523">
        <dgm:presLayoutVars>
          <dgm:chMax val="0"/>
          <dgm:bulletEnabled val="1"/>
        </dgm:presLayoutVars>
      </dgm:prSet>
      <dgm:spPr/>
    </dgm:pt>
  </dgm:ptLst>
  <dgm:cxnLst>
    <dgm:cxn modelId="{21717220-0183-4A01-AB71-7EAC9D779285}" type="presOf" srcId="{9EB26E94-86D3-4595-BC2F-3661676812BA}" destId="{870C0B0B-290A-4AFE-ADED-CEC083A888D3}" srcOrd="0" destOrd="0" presId="urn:microsoft.com/office/officeart/2005/8/layout/vList2"/>
    <dgm:cxn modelId="{2757A048-488A-416C-86A1-04CF43054241}" type="presOf" srcId="{7A9F64BE-4EF2-478D-9305-BCD42FF9BAD8}" destId="{4E4E8963-ED08-4D38-ACF8-9E921E5C3CCD}" srcOrd="0" destOrd="0" presId="urn:microsoft.com/office/officeart/2005/8/layout/vList2"/>
    <dgm:cxn modelId="{D7763E51-D2FF-4619-A177-5E62BD79CF67}" srcId="{A96E5D22-F6B9-4EA9-9CCC-52744A74908C}" destId="{9EB26E94-86D3-4595-BC2F-3661676812BA}" srcOrd="0" destOrd="0" parTransId="{D5CF747E-2F2A-46B0-A217-E524664869D3}" sibTransId="{06F63D6D-37FD-4287-BBB2-C824597E8434}"/>
    <dgm:cxn modelId="{9CF74677-BBE0-41B2-BF27-B19A2CE47984}" srcId="{A96E5D22-F6B9-4EA9-9CCC-52744A74908C}" destId="{7A9F64BE-4EF2-478D-9305-BCD42FF9BAD8}" srcOrd="3" destOrd="0" parTransId="{8013682B-3CD6-420F-9D6F-5473DE7D7F7A}" sibTransId="{557F6991-07D8-4B53-BC45-AF8285E5EEED}"/>
    <dgm:cxn modelId="{AA7955A2-A18E-4468-A346-59EBBB2439AE}" srcId="{A96E5D22-F6B9-4EA9-9CCC-52744A74908C}" destId="{A23EB82B-4850-4209-AC74-4BF2CFE90A4B}" srcOrd="2" destOrd="0" parTransId="{07257505-CBA7-4AC0-A345-6DE43D092FAE}" sibTransId="{091D2341-D6D6-410A-8A2B-8AA88CC2B644}"/>
    <dgm:cxn modelId="{F574DECE-219B-433F-B0E4-81C8153A48B3}" type="presOf" srcId="{A96E5D22-F6B9-4EA9-9CCC-52744A74908C}" destId="{8AEBB337-6224-4A97-A377-418B92DDF60A}" srcOrd="0" destOrd="0" presId="urn:microsoft.com/office/officeart/2005/8/layout/vList2"/>
    <dgm:cxn modelId="{08651BE1-1151-4266-AF98-B5FCB43A078A}" srcId="{A96E5D22-F6B9-4EA9-9CCC-52744A74908C}" destId="{6FDFEBC9-2B7F-47BC-938B-F0DD3B5F9493}" srcOrd="1" destOrd="0" parTransId="{91F920FF-284B-4B86-96F5-4420F0CE201F}" sibTransId="{5EE0C6A4-8955-4AAB-A3D1-640599B543D0}"/>
    <dgm:cxn modelId="{8546E0E4-D2A8-4CD8-99A8-158F64050C67}" type="presOf" srcId="{6FDFEBC9-2B7F-47BC-938B-F0DD3B5F9493}" destId="{F0247646-9AD7-4A4F-B65B-9588007B2142}" srcOrd="0" destOrd="0" presId="urn:microsoft.com/office/officeart/2005/8/layout/vList2"/>
    <dgm:cxn modelId="{C6C0D1F5-5A0E-450C-AB07-F941CD9191F4}" type="presOf" srcId="{A23EB82B-4850-4209-AC74-4BF2CFE90A4B}" destId="{C2AEFB20-7F43-4745-B30C-244B727030E3}" srcOrd="0" destOrd="0" presId="urn:microsoft.com/office/officeart/2005/8/layout/vList2"/>
    <dgm:cxn modelId="{4BB998D2-E948-4A54-B55F-E5A30F1A9CE4}" type="presParOf" srcId="{8AEBB337-6224-4A97-A377-418B92DDF60A}" destId="{870C0B0B-290A-4AFE-ADED-CEC083A888D3}" srcOrd="0" destOrd="0" presId="urn:microsoft.com/office/officeart/2005/8/layout/vList2"/>
    <dgm:cxn modelId="{CE73D17C-F2C3-4A62-8E30-0077BBA002AB}" type="presParOf" srcId="{8AEBB337-6224-4A97-A377-418B92DDF60A}" destId="{4714FA1F-15B3-47AA-8042-0F08FC6D4F77}" srcOrd="1" destOrd="0" presId="urn:microsoft.com/office/officeart/2005/8/layout/vList2"/>
    <dgm:cxn modelId="{6F20E28B-483D-42F3-ADCC-D5265F279114}" type="presParOf" srcId="{8AEBB337-6224-4A97-A377-418B92DDF60A}" destId="{F0247646-9AD7-4A4F-B65B-9588007B2142}" srcOrd="2" destOrd="0" presId="urn:microsoft.com/office/officeart/2005/8/layout/vList2"/>
    <dgm:cxn modelId="{3A06EA46-2BB0-4C4A-A03C-F77E350000EF}" type="presParOf" srcId="{8AEBB337-6224-4A97-A377-418B92DDF60A}" destId="{245BC478-BF17-43B6-9B6A-42A80DE129FA}" srcOrd="3" destOrd="0" presId="urn:microsoft.com/office/officeart/2005/8/layout/vList2"/>
    <dgm:cxn modelId="{EC51BE60-8275-4D27-9567-42D47733A483}" type="presParOf" srcId="{8AEBB337-6224-4A97-A377-418B92DDF60A}" destId="{C2AEFB20-7F43-4745-B30C-244B727030E3}" srcOrd="4" destOrd="0" presId="urn:microsoft.com/office/officeart/2005/8/layout/vList2"/>
    <dgm:cxn modelId="{8E5433EF-B0BF-4677-AF0D-4A35C9C81615}" type="presParOf" srcId="{8AEBB337-6224-4A97-A377-418B92DDF60A}" destId="{69CC3092-E56D-483B-9F5C-DE35B0A010ED}" srcOrd="5" destOrd="0" presId="urn:microsoft.com/office/officeart/2005/8/layout/vList2"/>
    <dgm:cxn modelId="{E9643A23-21E8-4CAC-9860-1BA7F4675003}" type="presParOf" srcId="{8AEBB337-6224-4A97-A377-418B92DDF60A}" destId="{4E4E8963-ED08-4D38-ACF8-9E921E5C3CC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0B7A41E3-4361-46FA-AEAB-5D9B7097442E}" type="doc">
      <dgm:prSet loTypeId="urn:microsoft.com/office/officeart/2008/layout/LinedList" loCatId="list" qsTypeId="urn:microsoft.com/office/officeart/2005/8/quickstyle/simple1" qsCatId="simple" csTypeId="urn:microsoft.com/office/officeart/2005/8/colors/accent4_4" csCatId="accent4" phldr="1"/>
      <dgm:spPr/>
      <dgm:t>
        <a:bodyPr/>
        <a:lstStyle/>
        <a:p>
          <a:endParaRPr lang="en-US"/>
        </a:p>
      </dgm:t>
    </dgm:pt>
    <dgm:pt modelId="{4CB2EA6A-000C-49BE-8199-6F7540D8C082}">
      <dgm:prSet/>
      <dgm:spPr/>
      <dgm:t>
        <a:bodyPr/>
        <a:lstStyle/>
        <a:p>
          <a:pPr algn="ctr"/>
          <a:endParaRPr lang="en-US" dirty="0"/>
        </a:p>
      </dgm:t>
    </dgm:pt>
    <dgm:pt modelId="{C594D562-A33A-449A-A7D1-8849F7692408}" type="parTrans" cxnId="{3D4794DA-CD5A-4D0E-B769-530E5E57FC7F}">
      <dgm:prSet/>
      <dgm:spPr/>
      <dgm:t>
        <a:bodyPr/>
        <a:lstStyle/>
        <a:p>
          <a:pPr algn="ctr"/>
          <a:endParaRPr lang="en-US"/>
        </a:p>
      </dgm:t>
    </dgm:pt>
    <dgm:pt modelId="{5E4B4EBE-EDE3-4046-A310-0AA44A1B9E3F}" type="sibTrans" cxnId="{3D4794DA-CD5A-4D0E-B769-530E5E57FC7F}">
      <dgm:prSet/>
      <dgm:spPr/>
      <dgm:t>
        <a:bodyPr/>
        <a:lstStyle/>
        <a:p>
          <a:pPr algn="ctr"/>
          <a:endParaRPr lang="en-US"/>
        </a:p>
      </dgm:t>
    </dgm:pt>
    <dgm:pt modelId="{2D74AB6D-91D3-4B4C-9DAD-390513BF18B7}">
      <dgm:prSet custT="1"/>
      <dgm:spPr/>
      <dgm:t>
        <a:bodyPr anchor="t"/>
        <a:lstStyle/>
        <a:p>
          <a:pPr algn="ctr">
            <a:lnSpc>
              <a:spcPct val="150000"/>
            </a:lnSpc>
          </a:pPr>
          <a:r>
            <a:rPr lang="es-ES" sz="3600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anose="02040603050505030304" pitchFamily="18" charset="0"/>
            </a:rPr>
            <a:t>Efesios 5:5-7 “﻿Porque sabéis esto, que ningún fornicario, o inmundo, o avaro, que es idólatra, tiene herencia en el reino de Cristo y de Dios.﻿</a:t>
          </a:r>
          <a:r>
            <a:rPr lang="es-ES" sz="3600" i="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anose="02040603050505030304" pitchFamily="18" charset="0"/>
            </a:rPr>
            <a:t> </a:t>
          </a:r>
          <a:r>
            <a:rPr lang="es-ES" sz="3600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anose="02040603050505030304" pitchFamily="18" charset="0"/>
            </a:rPr>
            <a:t>﻿Nadie os engañe con palabras vanas, porque por estas cosas viene la ira de Dios sobre los hijos de </a:t>
          </a:r>
          <a:r>
            <a:rPr lang="es-ES" sz="3600" i="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anose="02040603050505030304" pitchFamily="18" charset="0"/>
            </a:rPr>
            <a:t>desobediencia</a:t>
          </a:r>
          <a:r>
            <a:rPr lang="es-ES" sz="3600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anose="02040603050505030304" pitchFamily="18" charset="0"/>
            </a:rPr>
            <a:t>.﻿</a:t>
          </a:r>
          <a:r>
            <a:rPr lang="es-ES" sz="3600" i="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anose="02040603050505030304" pitchFamily="18" charset="0"/>
            </a:rPr>
            <a:t> 7</a:t>
          </a:r>
          <a:r>
            <a:rPr lang="es-ES" sz="3600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anose="02040603050505030304" pitchFamily="18" charset="0"/>
            </a:rPr>
            <a:t>﻿</a:t>
          </a:r>
          <a:r>
            <a:rPr lang="es-ES" sz="3600" b="0" i="0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anose="02040603050505030304" pitchFamily="18" charset="0"/>
            </a:rPr>
            <a:t>No seáis, pues, partícipes con ellos</a:t>
          </a:r>
          <a:r>
            <a:rPr lang="es-ES" sz="3600" b="0" i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anose="02040603050505030304" pitchFamily="18" charset="0"/>
            </a:rPr>
            <a:t>..”</a:t>
          </a:r>
        </a:p>
      </dgm:t>
    </dgm:pt>
    <dgm:pt modelId="{4013B5A0-9581-4758-8477-45154057ED04}" type="sibTrans" cxnId="{DEF6BEE2-618E-434D-A8BB-BC9469902D21}">
      <dgm:prSet/>
      <dgm:spPr/>
      <dgm:t>
        <a:bodyPr/>
        <a:lstStyle/>
        <a:p>
          <a:pPr algn="ctr"/>
          <a:endParaRPr lang="en-US"/>
        </a:p>
      </dgm:t>
    </dgm:pt>
    <dgm:pt modelId="{3B49D445-5E5D-460E-95A5-B818D943D7BE}" type="parTrans" cxnId="{DEF6BEE2-618E-434D-A8BB-BC9469902D21}">
      <dgm:prSet/>
      <dgm:spPr/>
      <dgm:t>
        <a:bodyPr/>
        <a:lstStyle/>
        <a:p>
          <a:pPr algn="ctr"/>
          <a:endParaRPr lang="en-US"/>
        </a:p>
      </dgm:t>
    </dgm:pt>
    <dgm:pt modelId="{4D570844-776A-4AC6-A637-8683B83B9E83}" type="pres">
      <dgm:prSet presAssocID="{0B7A41E3-4361-46FA-AEAB-5D9B7097442E}" presName="vert0" presStyleCnt="0">
        <dgm:presLayoutVars>
          <dgm:dir/>
          <dgm:animOne val="branch"/>
          <dgm:animLvl val="lvl"/>
        </dgm:presLayoutVars>
      </dgm:prSet>
      <dgm:spPr/>
    </dgm:pt>
    <dgm:pt modelId="{6D2CAB13-FC25-4817-98AC-22900B3415F0}" type="pres">
      <dgm:prSet presAssocID="{2D74AB6D-91D3-4B4C-9DAD-390513BF18B7}" presName="thickLine" presStyleLbl="alignNode1" presStyleIdx="0" presStyleCnt="2"/>
      <dgm:spPr/>
    </dgm:pt>
    <dgm:pt modelId="{58180016-82A4-46ED-A821-2A03E75AFD65}" type="pres">
      <dgm:prSet presAssocID="{2D74AB6D-91D3-4B4C-9DAD-390513BF18B7}" presName="horz1" presStyleCnt="0"/>
      <dgm:spPr/>
    </dgm:pt>
    <dgm:pt modelId="{7990C1A1-0464-4DF5-B034-3CACFBC0E4D5}" type="pres">
      <dgm:prSet presAssocID="{2D74AB6D-91D3-4B4C-9DAD-390513BF18B7}" presName="tx1" presStyleLbl="revTx" presStyleIdx="0" presStyleCnt="2"/>
      <dgm:spPr/>
    </dgm:pt>
    <dgm:pt modelId="{94ED6D72-0F7F-4C84-921C-6C63CBB12DE7}" type="pres">
      <dgm:prSet presAssocID="{2D74AB6D-91D3-4B4C-9DAD-390513BF18B7}" presName="vert1" presStyleCnt="0"/>
      <dgm:spPr/>
    </dgm:pt>
    <dgm:pt modelId="{CB1BA1EB-6FF4-4950-9196-5C43CE7A80A1}" type="pres">
      <dgm:prSet presAssocID="{4CB2EA6A-000C-49BE-8199-6F7540D8C082}" presName="thickLine" presStyleLbl="alignNode1" presStyleIdx="1" presStyleCnt="2"/>
      <dgm:spPr/>
    </dgm:pt>
    <dgm:pt modelId="{564C08E1-BC2E-4322-A370-36900F7B88BC}" type="pres">
      <dgm:prSet presAssocID="{4CB2EA6A-000C-49BE-8199-6F7540D8C082}" presName="horz1" presStyleCnt="0"/>
      <dgm:spPr/>
    </dgm:pt>
    <dgm:pt modelId="{B536C8C7-EAF3-4196-955D-33139CAB0C4E}" type="pres">
      <dgm:prSet presAssocID="{4CB2EA6A-000C-49BE-8199-6F7540D8C082}" presName="tx1" presStyleLbl="revTx" presStyleIdx="1" presStyleCnt="2" custScaleY="42007" custLinFactNeighborX="0" custLinFactNeighborY="-40136"/>
      <dgm:spPr/>
    </dgm:pt>
    <dgm:pt modelId="{638D95FC-C61A-44E9-AF29-0DEA8735E173}" type="pres">
      <dgm:prSet presAssocID="{4CB2EA6A-000C-49BE-8199-6F7540D8C082}" presName="vert1" presStyleCnt="0"/>
      <dgm:spPr/>
    </dgm:pt>
  </dgm:ptLst>
  <dgm:cxnLst>
    <dgm:cxn modelId="{6B391290-C6C8-464A-BBFF-DFE762B78960}" type="presOf" srcId="{4CB2EA6A-000C-49BE-8199-6F7540D8C082}" destId="{B536C8C7-EAF3-4196-955D-33139CAB0C4E}" srcOrd="0" destOrd="0" presId="urn:microsoft.com/office/officeart/2008/layout/LinedList"/>
    <dgm:cxn modelId="{1297FDD2-98E6-46B8-A460-53E6980BF241}" type="presOf" srcId="{2D74AB6D-91D3-4B4C-9DAD-390513BF18B7}" destId="{7990C1A1-0464-4DF5-B034-3CACFBC0E4D5}" srcOrd="0" destOrd="0" presId="urn:microsoft.com/office/officeart/2008/layout/LinedList"/>
    <dgm:cxn modelId="{3D4794DA-CD5A-4D0E-B769-530E5E57FC7F}" srcId="{0B7A41E3-4361-46FA-AEAB-5D9B7097442E}" destId="{4CB2EA6A-000C-49BE-8199-6F7540D8C082}" srcOrd="1" destOrd="0" parTransId="{C594D562-A33A-449A-A7D1-8849F7692408}" sibTransId="{5E4B4EBE-EDE3-4046-A310-0AA44A1B9E3F}"/>
    <dgm:cxn modelId="{DEF6BEE2-618E-434D-A8BB-BC9469902D21}" srcId="{0B7A41E3-4361-46FA-AEAB-5D9B7097442E}" destId="{2D74AB6D-91D3-4B4C-9DAD-390513BF18B7}" srcOrd="0" destOrd="0" parTransId="{3B49D445-5E5D-460E-95A5-B818D943D7BE}" sibTransId="{4013B5A0-9581-4758-8477-45154057ED04}"/>
    <dgm:cxn modelId="{852E81F3-20DD-4EFC-9277-4325DDD2DA5B}" type="presOf" srcId="{0B7A41E3-4361-46FA-AEAB-5D9B7097442E}" destId="{4D570844-776A-4AC6-A637-8683B83B9E83}" srcOrd="0" destOrd="0" presId="urn:microsoft.com/office/officeart/2008/layout/LinedList"/>
    <dgm:cxn modelId="{CA044276-6B94-4EEB-A833-6F2A4C18DBC1}" type="presParOf" srcId="{4D570844-776A-4AC6-A637-8683B83B9E83}" destId="{6D2CAB13-FC25-4817-98AC-22900B3415F0}" srcOrd="0" destOrd="0" presId="urn:microsoft.com/office/officeart/2008/layout/LinedList"/>
    <dgm:cxn modelId="{00A80B68-1C1F-4C6B-9679-33DDBF416F7A}" type="presParOf" srcId="{4D570844-776A-4AC6-A637-8683B83B9E83}" destId="{58180016-82A4-46ED-A821-2A03E75AFD65}" srcOrd="1" destOrd="0" presId="urn:microsoft.com/office/officeart/2008/layout/LinedList"/>
    <dgm:cxn modelId="{2341989D-19E9-4C6C-8632-230F78FDA478}" type="presParOf" srcId="{58180016-82A4-46ED-A821-2A03E75AFD65}" destId="{7990C1A1-0464-4DF5-B034-3CACFBC0E4D5}" srcOrd="0" destOrd="0" presId="urn:microsoft.com/office/officeart/2008/layout/LinedList"/>
    <dgm:cxn modelId="{B824FA62-6D3F-4DDF-A112-078A33DECB7A}" type="presParOf" srcId="{58180016-82A4-46ED-A821-2A03E75AFD65}" destId="{94ED6D72-0F7F-4C84-921C-6C63CBB12DE7}" srcOrd="1" destOrd="0" presId="urn:microsoft.com/office/officeart/2008/layout/LinedList"/>
    <dgm:cxn modelId="{A7DB0B6B-30E8-445D-A975-35E8628569C1}" type="presParOf" srcId="{4D570844-776A-4AC6-A637-8683B83B9E83}" destId="{CB1BA1EB-6FF4-4950-9196-5C43CE7A80A1}" srcOrd="2" destOrd="0" presId="urn:microsoft.com/office/officeart/2008/layout/LinedList"/>
    <dgm:cxn modelId="{8BD90BC0-9CEE-4CBC-954F-7AF063061F5C}" type="presParOf" srcId="{4D570844-776A-4AC6-A637-8683B83B9E83}" destId="{564C08E1-BC2E-4322-A370-36900F7B88BC}" srcOrd="3" destOrd="0" presId="urn:microsoft.com/office/officeart/2008/layout/LinedList"/>
    <dgm:cxn modelId="{714E623C-89D3-4DB7-90E8-15150770E020}" type="presParOf" srcId="{564C08E1-BC2E-4322-A370-36900F7B88BC}" destId="{B536C8C7-EAF3-4196-955D-33139CAB0C4E}" srcOrd="0" destOrd="0" presId="urn:microsoft.com/office/officeart/2008/layout/LinedList"/>
    <dgm:cxn modelId="{5550EA2E-0F0E-407E-9EDC-4A310610CE80}" type="presParOf" srcId="{564C08E1-BC2E-4322-A370-36900F7B88BC}" destId="{638D95FC-C61A-44E9-AF29-0DEA8735E17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0B7A41E3-4361-46FA-AEAB-5D9B7097442E}" type="doc">
      <dgm:prSet loTypeId="urn:microsoft.com/office/officeart/2008/layout/LinedList" loCatId="list" qsTypeId="urn:microsoft.com/office/officeart/2005/8/quickstyle/simple1" qsCatId="simple" csTypeId="urn:microsoft.com/office/officeart/2005/8/colors/accent4_4" csCatId="accent4" phldr="1"/>
      <dgm:spPr/>
      <dgm:t>
        <a:bodyPr/>
        <a:lstStyle/>
        <a:p>
          <a:endParaRPr lang="en-US"/>
        </a:p>
      </dgm:t>
    </dgm:pt>
    <dgm:pt modelId="{2D74AB6D-91D3-4B4C-9DAD-390513BF18B7}">
      <dgm:prSet custT="1"/>
      <dgm:spPr/>
      <dgm:t>
        <a:bodyPr/>
        <a:lstStyle/>
        <a:p>
          <a:endParaRPr lang="es-ES" sz="2300" i="1" dirty="0"/>
        </a:p>
      </dgm:t>
    </dgm:pt>
    <dgm:pt modelId="{3B49D445-5E5D-460E-95A5-B818D943D7BE}" type="parTrans" cxnId="{DEF6BEE2-618E-434D-A8BB-BC9469902D21}">
      <dgm:prSet/>
      <dgm:spPr/>
      <dgm:t>
        <a:bodyPr/>
        <a:lstStyle/>
        <a:p>
          <a:endParaRPr lang="en-US"/>
        </a:p>
      </dgm:t>
    </dgm:pt>
    <dgm:pt modelId="{4013B5A0-9581-4758-8477-45154057ED04}" type="sibTrans" cxnId="{DEF6BEE2-618E-434D-A8BB-BC9469902D21}">
      <dgm:prSet/>
      <dgm:spPr/>
      <dgm:t>
        <a:bodyPr/>
        <a:lstStyle/>
        <a:p>
          <a:endParaRPr lang="en-US"/>
        </a:p>
      </dgm:t>
    </dgm:pt>
    <dgm:pt modelId="{4CB2EA6A-000C-49BE-8199-6F7540D8C082}">
      <dgm:prSet custT="1"/>
      <dgm:spPr/>
      <dgm:t>
        <a:bodyPr anchor="ctr"/>
        <a:lstStyle/>
        <a:p>
          <a:pPr algn="ctr">
            <a:lnSpc>
              <a:spcPct val="100000"/>
            </a:lnSpc>
          </a:pPr>
          <a:r>
            <a:rPr lang="es-ES" sz="3200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anose="02040603050505030304" pitchFamily="18" charset="0"/>
            </a:rPr>
            <a:t>2 Tim. 2:22 “Huye también de las pasiones juveniles </a:t>
          </a:r>
          <a:r>
            <a:rPr lang="es-ES" sz="3200" b="0" i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anose="02040603050505030304" pitchFamily="18" charset="0"/>
            </a:rPr>
            <a:t>(estrategia 1),</a:t>
          </a:r>
        </a:p>
        <a:p>
          <a:pPr algn="ctr">
            <a:lnSpc>
              <a:spcPct val="100000"/>
            </a:lnSpc>
          </a:pPr>
          <a:r>
            <a:rPr lang="es-ES" sz="3200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anose="02040603050505030304" pitchFamily="18" charset="0"/>
            </a:rPr>
            <a:t>y sigue la justicia, la fe, el amor  y la paz </a:t>
          </a:r>
          <a:r>
            <a:rPr lang="es-ES" sz="3200" b="0" i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anose="02040603050505030304" pitchFamily="18" charset="0"/>
            </a:rPr>
            <a:t>(estrategia 2),</a:t>
          </a:r>
        </a:p>
        <a:p>
          <a:pPr algn="ctr">
            <a:lnSpc>
              <a:spcPct val="100000"/>
            </a:lnSpc>
          </a:pPr>
          <a:r>
            <a:rPr lang="es-ES" sz="3200" b="0" i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anose="02040603050505030304" pitchFamily="18" charset="0"/>
            </a:rPr>
            <a:t>c</a:t>
          </a:r>
          <a:r>
            <a:rPr lang="es-ES" sz="3200" b="0" i="0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anose="02040603050505030304" pitchFamily="18" charset="0"/>
            </a:rPr>
            <a:t>on los que de corazón limpio invocan al Señor </a:t>
          </a:r>
          <a:r>
            <a:rPr lang="es-ES" sz="3200" b="0" i="0" u="none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anose="02040603050505030304" pitchFamily="18" charset="0"/>
            </a:rPr>
            <a:t> </a:t>
          </a:r>
          <a:r>
            <a:rPr lang="es-ES" sz="3200" b="0" i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anose="02040603050505030304" pitchFamily="18" charset="0"/>
            </a:rPr>
            <a:t>(estrategia 3).”</a:t>
          </a:r>
          <a:endParaRPr lang="en-US" sz="3200" b="0" i="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sto MT" panose="02040603050505030304" pitchFamily="18" charset="0"/>
          </a:endParaRPr>
        </a:p>
      </dgm:t>
    </dgm:pt>
    <dgm:pt modelId="{C594D562-A33A-449A-A7D1-8849F7692408}" type="parTrans" cxnId="{3D4794DA-CD5A-4D0E-B769-530E5E57FC7F}">
      <dgm:prSet/>
      <dgm:spPr/>
      <dgm:t>
        <a:bodyPr/>
        <a:lstStyle/>
        <a:p>
          <a:endParaRPr lang="en-US"/>
        </a:p>
      </dgm:t>
    </dgm:pt>
    <dgm:pt modelId="{5E4B4EBE-EDE3-4046-A310-0AA44A1B9E3F}" type="sibTrans" cxnId="{3D4794DA-CD5A-4D0E-B769-530E5E57FC7F}">
      <dgm:prSet/>
      <dgm:spPr/>
      <dgm:t>
        <a:bodyPr/>
        <a:lstStyle/>
        <a:p>
          <a:endParaRPr lang="en-US"/>
        </a:p>
      </dgm:t>
    </dgm:pt>
    <dgm:pt modelId="{4D570844-776A-4AC6-A637-8683B83B9E83}" type="pres">
      <dgm:prSet presAssocID="{0B7A41E3-4361-46FA-AEAB-5D9B7097442E}" presName="vert0" presStyleCnt="0">
        <dgm:presLayoutVars>
          <dgm:dir/>
          <dgm:animOne val="branch"/>
          <dgm:animLvl val="lvl"/>
        </dgm:presLayoutVars>
      </dgm:prSet>
      <dgm:spPr/>
    </dgm:pt>
    <dgm:pt modelId="{6D2CAB13-FC25-4817-98AC-22900B3415F0}" type="pres">
      <dgm:prSet presAssocID="{2D74AB6D-91D3-4B4C-9DAD-390513BF18B7}" presName="thickLine" presStyleLbl="alignNode1" presStyleIdx="0" presStyleCnt="2"/>
      <dgm:spPr/>
    </dgm:pt>
    <dgm:pt modelId="{58180016-82A4-46ED-A821-2A03E75AFD65}" type="pres">
      <dgm:prSet presAssocID="{2D74AB6D-91D3-4B4C-9DAD-390513BF18B7}" presName="horz1" presStyleCnt="0"/>
      <dgm:spPr/>
    </dgm:pt>
    <dgm:pt modelId="{7990C1A1-0464-4DF5-B034-3CACFBC0E4D5}" type="pres">
      <dgm:prSet presAssocID="{2D74AB6D-91D3-4B4C-9DAD-390513BF18B7}" presName="tx1" presStyleLbl="revTx" presStyleIdx="0" presStyleCnt="2"/>
      <dgm:spPr/>
    </dgm:pt>
    <dgm:pt modelId="{94ED6D72-0F7F-4C84-921C-6C63CBB12DE7}" type="pres">
      <dgm:prSet presAssocID="{2D74AB6D-91D3-4B4C-9DAD-390513BF18B7}" presName="vert1" presStyleCnt="0"/>
      <dgm:spPr/>
    </dgm:pt>
    <dgm:pt modelId="{CB1BA1EB-6FF4-4950-9196-5C43CE7A80A1}" type="pres">
      <dgm:prSet presAssocID="{4CB2EA6A-000C-49BE-8199-6F7540D8C082}" presName="thickLine" presStyleLbl="alignNode1" presStyleIdx="1" presStyleCnt="2"/>
      <dgm:spPr/>
    </dgm:pt>
    <dgm:pt modelId="{564C08E1-BC2E-4322-A370-36900F7B88BC}" type="pres">
      <dgm:prSet presAssocID="{4CB2EA6A-000C-49BE-8199-6F7540D8C082}" presName="horz1" presStyleCnt="0"/>
      <dgm:spPr/>
    </dgm:pt>
    <dgm:pt modelId="{B536C8C7-EAF3-4196-955D-33139CAB0C4E}" type="pres">
      <dgm:prSet presAssocID="{4CB2EA6A-000C-49BE-8199-6F7540D8C082}" presName="tx1" presStyleLbl="revTx" presStyleIdx="1" presStyleCnt="2" custScaleX="100098" custScaleY="216618" custLinFactY="-8646" custLinFactNeighborX="-28180" custLinFactNeighborY="-100000"/>
      <dgm:spPr/>
    </dgm:pt>
    <dgm:pt modelId="{638D95FC-C61A-44E9-AF29-0DEA8735E173}" type="pres">
      <dgm:prSet presAssocID="{4CB2EA6A-000C-49BE-8199-6F7540D8C082}" presName="vert1" presStyleCnt="0"/>
      <dgm:spPr/>
    </dgm:pt>
  </dgm:ptLst>
  <dgm:cxnLst>
    <dgm:cxn modelId="{6B391290-C6C8-464A-BBFF-DFE762B78960}" type="presOf" srcId="{4CB2EA6A-000C-49BE-8199-6F7540D8C082}" destId="{B536C8C7-EAF3-4196-955D-33139CAB0C4E}" srcOrd="0" destOrd="0" presId="urn:microsoft.com/office/officeart/2008/layout/LinedList"/>
    <dgm:cxn modelId="{1297FDD2-98E6-46B8-A460-53E6980BF241}" type="presOf" srcId="{2D74AB6D-91D3-4B4C-9DAD-390513BF18B7}" destId="{7990C1A1-0464-4DF5-B034-3CACFBC0E4D5}" srcOrd="0" destOrd="0" presId="urn:microsoft.com/office/officeart/2008/layout/LinedList"/>
    <dgm:cxn modelId="{3D4794DA-CD5A-4D0E-B769-530E5E57FC7F}" srcId="{0B7A41E3-4361-46FA-AEAB-5D9B7097442E}" destId="{4CB2EA6A-000C-49BE-8199-6F7540D8C082}" srcOrd="1" destOrd="0" parTransId="{C594D562-A33A-449A-A7D1-8849F7692408}" sibTransId="{5E4B4EBE-EDE3-4046-A310-0AA44A1B9E3F}"/>
    <dgm:cxn modelId="{DEF6BEE2-618E-434D-A8BB-BC9469902D21}" srcId="{0B7A41E3-4361-46FA-AEAB-5D9B7097442E}" destId="{2D74AB6D-91D3-4B4C-9DAD-390513BF18B7}" srcOrd="0" destOrd="0" parTransId="{3B49D445-5E5D-460E-95A5-B818D943D7BE}" sibTransId="{4013B5A0-9581-4758-8477-45154057ED04}"/>
    <dgm:cxn modelId="{852E81F3-20DD-4EFC-9277-4325DDD2DA5B}" type="presOf" srcId="{0B7A41E3-4361-46FA-AEAB-5D9B7097442E}" destId="{4D570844-776A-4AC6-A637-8683B83B9E83}" srcOrd="0" destOrd="0" presId="urn:microsoft.com/office/officeart/2008/layout/LinedList"/>
    <dgm:cxn modelId="{CA044276-6B94-4EEB-A833-6F2A4C18DBC1}" type="presParOf" srcId="{4D570844-776A-4AC6-A637-8683B83B9E83}" destId="{6D2CAB13-FC25-4817-98AC-22900B3415F0}" srcOrd="0" destOrd="0" presId="urn:microsoft.com/office/officeart/2008/layout/LinedList"/>
    <dgm:cxn modelId="{00A80B68-1C1F-4C6B-9679-33DDBF416F7A}" type="presParOf" srcId="{4D570844-776A-4AC6-A637-8683B83B9E83}" destId="{58180016-82A4-46ED-A821-2A03E75AFD65}" srcOrd="1" destOrd="0" presId="urn:microsoft.com/office/officeart/2008/layout/LinedList"/>
    <dgm:cxn modelId="{2341989D-19E9-4C6C-8632-230F78FDA478}" type="presParOf" srcId="{58180016-82A4-46ED-A821-2A03E75AFD65}" destId="{7990C1A1-0464-4DF5-B034-3CACFBC0E4D5}" srcOrd="0" destOrd="0" presId="urn:microsoft.com/office/officeart/2008/layout/LinedList"/>
    <dgm:cxn modelId="{B824FA62-6D3F-4DDF-A112-078A33DECB7A}" type="presParOf" srcId="{58180016-82A4-46ED-A821-2A03E75AFD65}" destId="{94ED6D72-0F7F-4C84-921C-6C63CBB12DE7}" srcOrd="1" destOrd="0" presId="urn:microsoft.com/office/officeart/2008/layout/LinedList"/>
    <dgm:cxn modelId="{A7DB0B6B-30E8-445D-A975-35E8628569C1}" type="presParOf" srcId="{4D570844-776A-4AC6-A637-8683B83B9E83}" destId="{CB1BA1EB-6FF4-4950-9196-5C43CE7A80A1}" srcOrd="2" destOrd="0" presId="urn:microsoft.com/office/officeart/2008/layout/LinedList"/>
    <dgm:cxn modelId="{8BD90BC0-9CEE-4CBC-954F-7AF063061F5C}" type="presParOf" srcId="{4D570844-776A-4AC6-A637-8683B83B9E83}" destId="{564C08E1-BC2E-4322-A370-36900F7B88BC}" srcOrd="3" destOrd="0" presId="urn:microsoft.com/office/officeart/2008/layout/LinedList"/>
    <dgm:cxn modelId="{714E623C-89D3-4DB7-90E8-15150770E020}" type="presParOf" srcId="{564C08E1-BC2E-4322-A370-36900F7B88BC}" destId="{B536C8C7-EAF3-4196-955D-33139CAB0C4E}" srcOrd="0" destOrd="0" presId="urn:microsoft.com/office/officeart/2008/layout/LinedList"/>
    <dgm:cxn modelId="{5550EA2E-0F0E-407E-9EDC-4A310610CE80}" type="presParOf" srcId="{564C08E1-BC2E-4322-A370-36900F7B88BC}" destId="{638D95FC-C61A-44E9-AF29-0DEA8735E17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0B7A41E3-4361-46FA-AEAB-5D9B7097442E}" type="doc">
      <dgm:prSet loTypeId="urn:microsoft.com/office/officeart/2008/layout/LinedList" loCatId="list" qsTypeId="urn:microsoft.com/office/officeart/2005/8/quickstyle/simple1" qsCatId="simple" csTypeId="urn:microsoft.com/office/officeart/2005/8/colors/accent4_4" csCatId="accent4" phldr="1"/>
      <dgm:spPr/>
      <dgm:t>
        <a:bodyPr/>
        <a:lstStyle/>
        <a:p>
          <a:endParaRPr lang="en-US"/>
        </a:p>
      </dgm:t>
    </dgm:pt>
    <dgm:pt modelId="{4D570844-776A-4AC6-A637-8683B83B9E83}" type="pres">
      <dgm:prSet presAssocID="{0B7A41E3-4361-46FA-AEAB-5D9B7097442E}" presName="vert0" presStyleCnt="0">
        <dgm:presLayoutVars>
          <dgm:dir/>
          <dgm:animOne val="branch"/>
          <dgm:animLvl val="lvl"/>
        </dgm:presLayoutVars>
      </dgm:prSet>
      <dgm:spPr/>
    </dgm:pt>
  </dgm:ptLst>
  <dgm:cxnLst>
    <dgm:cxn modelId="{852E81F3-20DD-4EFC-9277-4325DDD2DA5B}" type="presOf" srcId="{0B7A41E3-4361-46FA-AEAB-5D9B7097442E}" destId="{4D570844-776A-4AC6-A637-8683B83B9E83}" srcOrd="0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5AAFF25-B6D5-4B54-A42E-1F5D8B8681A1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13E91C7-3A04-465C-A7D1-D9B8B8D35294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s-MX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Las búsquedas diarias de pornografía representan 68 millones (25% del total).</a:t>
          </a:r>
          <a:endParaRPr lang="en-US" sz="5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FBB0780-EA5F-46A9-889F-A7346FD29B0D}" type="parTrans" cxnId="{FECA2B1B-E502-4B56-9C06-8AB7587C1312}">
      <dgm:prSet/>
      <dgm:spPr/>
      <dgm:t>
        <a:bodyPr/>
        <a:lstStyle/>
        <a:p>
          <a:endParaRPr lang="en-US"/>
        </a:p>
      </dgm:t>
    </dgm:pt>
    <dgm:pt modelId="{19672348-AE2E-43C4-9D23-1008F06523EE}" type="sibTrans" cxnId="{FECA2B1B-E502-4B56-9C06-8AB7587C1312}">
      <dgm:prSet/>
      <dgm:spPr/>
      <dgm:t>
        <a:bodyPr/>
        <a:lstStyle/>
        <a:p>
          <a:endParaRPr lang="en-US"/>
        </a:p>
      </dgm:t>
    </dgm:pt>
    <dgm:pt modelId="{608072CA-71D4-4DB5-AADB-94C8150A87E2}" type="pres">
      <dgm:prSet presAssocID="{15AAFF25-B6D5-4B54-A42E-1F5D8B8681A1}" presName="diagram" presStyleCnt="0">
        <dgm:presLayoutVars>
          <dgm:dir/>
          <dgm:resizeHandles val="exact"/>
        </dgm:presLayoutVars>
      </dgm:prSet>
      <dgm:spPr/>
    </dgm:pt>
    <dgm:pt modelId="{283DBEBB-AC65-4AC7-9E9B-263C9260BA93}" type="pres">
      <dgm:prSet presAssocID="{213E91C7-3A04-465C-A7D1-D9B8B8D35294}" presName="node" presStyleLbl="node1" presStyleIdx="0" presStyleCnt="1" custScaleX="121869">
        <dgm:presLayoutVars>
          <dgm:bulletEnabled val="1"/>
        </dgm:presLayoutVars>
      </dgm:prSet>
      <dgm:spPr/>
    </dgm:pt>
  </dgm:ptLst>
  <dgm:cxnLst>
    <dgm:cxn modelId="{FECA2B1B-E502-4B56-9C06-8AB7587C1312}" srcId="{15AAFF25-B6D5-4B54-A42E-1F5D8B8681A1}" destId="{213E91C7-3A04-465C-A7D1-D9B8B8D35294}" srcOrd="0" destOrd="0" parTransId="{0FBB0780-EA5F-46A9-889F-A7346FD29B0D}" sibTransId="{19672348-AE2E-43C4-9D23-1008F06523EE}"/>
    <dgm:cxn modelId="{7015592B-97C8-4D35-A026-537C0ABA8E3C}" type="presOf" srcId="{213E91C7-3A04-465C-A7D1-D9B8B8D35294}" destId="{283DBEBB-AC65-4AC7-9E9B-263C9260BA93}" srcOrd="0" destOrd="0" presId="urn:microsoft.com/office/officeart/2005/8/layout/default"/>
    <dgm:cxn modelId="{9599B0DE-5673-4C3D-BEB5-DE0B6FC88203}" type="presOf" srcId="{15AAFF25-B6D5-4B54-A42E-1F5D8B8681A1}" destId="{608072CA-71D4-4DB5-AADB-94C8150A87E2}" srcOrd="0" destOrd="0" presId="urn:microsoft.com/office/officeart/2005/8/layout/default"/>
    <dgm:cxn modelId="{9EB960A8-B938-41EB-96ED-3F8D1336E487}" type="presParOf" srcId="{608072CA-71D4-4DB5-AADB-94C8150A87E2}" destId="{283DBEBB-AC65-4AC7-9E9B-263C9260BA93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D8B5DBAE-9806-4DCD-A5DF-2CD2FD436D1F}" type="doc">
      <dgm:prSet loTypeId="urn:microsoft.com/office/officeart/2005/8/layout/vList2" loCatId="list" qsTypeId="urn:microsoft.com/office/officeart/2005/8/quickstyle/simple1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9A11CCD3-0D5F-4DF9-8CA1-95FC790D05F5}">
      <dgm:prSet custT="1"/>
      <dgm:spPr/>
      <dgm:t>
        <a:bodyPr/>
        <a:lstStyle/>
        <a:p>
          <a:r>
            <a:rPr lang="es-D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Supervisar las amistades de nuestros hijos.</a:t>
          </a:r>
          <a:endParaRPr lang="en-US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4E4C1A8-0E27-48F0-8957-8D260D24020B}" type="parTrans" cxnId="{E7EEDA92-8F8E-4787-A230-310E01D84150}">
      <dgm:prSet/>
      <dgm:spPr/>
      <dgm:t>
        <a:bodyPr/>
        <a:lstStyle/>
        <a:p>
          <a:endParaRPr lang="en-US"/>
        </a:p>
      </dgm:t>
    </dgm:pt>
    <dgm:pt modelId="{64DE15E0-5E9B-4FE6-924B-5BE08113F89B}" type="sibTrans" cxnId="{E7EEDA92-8F8E-4787-A230-310E01D84150}">
      <dgm:prSet/>
      <dgm:spPr/>
      <dgm:t>
        <a:bodyPr/>
        <a:lstStyle/>
        <a:p>
          <a:endParaRPr lang="en-US"/>
        </a:p>
      </dgm:t>
    </dgm:pt>
    <dgm:pt modelId="{5176FCA7-4648-49D3-809C-6FF6F4A7C911}">
      <dgm:prSet custT="1"/>
      <dgm:spPr/>
      <dgm:t>
        <a:bodyPr/>
        <a:lstStyle/>
        <a:p>
          <a:r>
            <a:rPr lang="es-D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Animarlos a cultivar amistades que los acerquen a Dios.</a:t>
          </a:r>
          <a:endParaRPr lang="en-US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27BE8A2-0FF2-447B-BD7B-3D1BD70C2A14}" type="parTrans" cxnId="{826E1037-E3EB-455B-89B6-C523D6B54563}">
      <dgm:prSet/>
      <dgm:spPr/>
      <dgm:t>
        <a:bodyPr/>
        <a:lstStyle/>
        <a:p>
          <a:endParaRPr lang="en-US"/>
        </a:p>
      </dgm:t>
    </dgm:pt>
    <dgm:pt modelId="{3442397B-F6EE-4365-A251-85EF27B02D03}" type="sibTrans" cxnId="{826E1037-E3EB-455B-89B6-C523D6B54563}">
      <dgm:prSet/>
      <dgm:spPr/>
      <dgm:t>
        <a:bodyPr/>
        <a:lstStyle/>
        <a:p>
          <a:endParaRPr lang="en-US"/>
        </a:p>
      </dgm:t>
    </dgm:pt>
    <dgm:pt modelId="{80801007-B151-41C3-AAC0-FD083F3DE31A}">
      <dgm:prSet custT="1"/>
      <dgm:spPr/>
      <dgm:t>
        <a:bodyPr/>
        <a:lstStyle/>
        <a:p>
          <a:r>
            <a:rPr lang="es-DO" sz="32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Exhortarles que se alejarse de todos aquellos que lo inducen a lo malo.</a:t>
          </a:r>
          <a:endParaRPr lang="en-US" sz="32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D90B3BC-B3B4-4E49-A084-B368F876FD6D}" type="parTrans" cxnId="{09B8D5E0-A056-4513-8EB6-5CB2057232CD}">
      <dgm:prSet/>
      <dgm:spPr/>
      <dgm:t>
        <a:bodyPr/>
        <a:lstStyle/>
        <a:p>
          <a:endParaRPr lang="en-US"/>
        </a:p>
      </dgm:t>
    </dgm:pt>
    <dgm:pt modelId="{19E852B4-2B33-480B-83F1-E41BD91A260C}" type="sibTrans" cxnId="{09B8D5E0-A056-4513-8EB6-5CB2057232CD}">
      <dgm:prSet/>
      <dgm:spPr/>
      <dgm:t>
        <a:bodyPr/>
        <a:lstStyle/>
        <a:p>
          <a:endParaRPr lang="en-US"/>
        </a:p>
      </dgm:t>
    </dgm:pt>
    <dgm:pt modelId="{58D6CA08-F876-46B0-A029-BE5F628E530F}">
      <dgm:prSet custT="1"/>
      <dgm:spPr>
        <a:solidFill>
          <a:srgbClr val="00B050"/>
        </a:solidFill>
      </dgm:spPr>
      <dgm:t>
        <a:bodyPr/>
        <a:lstStyle/>
        <a:p>
          <a:r>
            <a:rPr lang="es-D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Entablar sanas relaciones en familia.        Pr. </a:t>
          </a:r>
          <a:r>
            <a:rPr lang="es-DO" sz="32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23:26-28</a:t>
          </a:r>
          <a:endParaRPr lang="en-US" sz="32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9D848F1-8094-4C5C-9DF3-C0D6A1C40D7F}" type="parTrans" cxnId="{F16E0C06-72ED-4219-A556-2F022E87B0B7}">
      <dgm:prSet/>
      <dgm:spPr/>
      <dgm:t>
        <a:bodyPr/>
        <a:lstStyle/>
        <a:p>
          <a:endParaRPr lang="en-US"/>
        </a:p>
      </dgm:t>
    </dgm:pt>
    <dgm:pt modelId="{126D8260-17A0-42C1-89E1-A02CCD57EE44}" type="sibTrans" cxnId="{F16E0C06-72ED-4219-A556-2F022E87B0B7}">
      <dgm:prSet/>
      <dgm:spPr/>
      <dgm:t>
        <a:bodyPr/>
        <a:lstStyle/>
        <a:p>
          <a:endParaRPr lang="en-US"/>
        </a:p>
      </dgm:t>
    </dgm:pt>
    <dgm:pt modelId="{9360F2FA-0411-454D-837E-745C98CCF7BD}">
      <dgm:prSet custT="1"/>
      <dgm:spPr>
        <a:solidFill>
          <a:srgbClr val="00B050"/>
        </a:solidFill>
      </dgm:spPr>
      <dgm:t>
        <a:bodyPr/>
        <a:lstStyle/>
        <a:p>
          <a:r>
            <a:rPr lang="es-D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Conversar regularmente con nuestros hijos sobre estos temas.</a:t>
          </a:r>
          <a:endParaRPr lang="en-US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6495FF9-ADB1-4436-8423-A6C2BA360DCB}" type="parTrans" cxnId="{ACDE0E08-809C-4EF6-99C2-1AD770F65D86}">
      <dgm:prSet/>
      <dgm:spPr/>
      <dgm:t>
        <a:bodyPr/>
        <a:lstStyle/>
        <a:p>
          <a:endParaRPr lang="en-US"/>
        </a:p>
      </dgm:t>
    </dgm:pt>
    <dgm:pt modelId="{CEC6D820-8968-4868-9980-7D5A9B83ABDD}" type="sibTrans" cxnId="{ACDE0E08-809C-4EF6-99C2-1AD770F65D86}">
      <dgm:prSet/>
      <dgm:spPr/>
      <dgm:t>
        <a:bodyPr/>
        <a:lstStyle/>
        <a:p>
          <a:endParaRPr lang="en-US"/>
        </a:p>
      </dgm:t>
    </dgm:pt>
    <dgm:pt modelId="{80A0C4DE-B884-44EA-AD4A-35666BBBC2F9}" type="pres">
      <dgm:prSet presAssocID="{D8B5DBAE-9806-4DCD-A5DF-2CD2FD436D1F}" presName="linear" presStyleCnt="0">
        <dgm:presLayoutVars>
          <dgm:animLvl val="lvl"/>
          <dgm:resizeHandles val="exact"/>
        </dgm:presLayoutVars>
      </dgm:prSet>
      <dgm:spPr/>
    </dgm:pt>
    <dgm:pt modelId="{CB818349-C611-4637-8B55-21C04145F5E5}" type="pres">
      <dgm:prSet presAssocID="{9A11CCD3-0D5F-4DF9-8CA1-95FC790D05F5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2A6637FE-E0B9-453D-A3AD-53E091E7D937}" type="pres">
      <dgm:prSet presAssocID="{64DE15E0-5E9B-4FE6-924B-5BE08113F89B}" presName="spacer" presStyleCnt="0"/>
      <dgm:spPr/>
    </dgm:pt>
    <dgm:pt modelId="{B53C4415-2BC2-468D-B8F3-40CB75754B24}" type="pres">
      <dgm:prSet presAssocID="{5176FCA7-4648-49D3-809C-6FF6F4A7C911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8A4F1270-336B-412D-A10A-E771B29976D6}" type="pres">
      <dgm:prSet presAssocID="{3442397B-F6EE-4365-A251-85EF27B02D03}" presName="spacer" presStyleCnt="0"/>
      <dgm:spPr/>
    </dgm:pt>
    <dgm:pt modelId="{EA216979-C098-47D1-BEBF-F0016977D089}" type="pres">
      <dgm:prSet presAssocID="{80801007-B151-41C3-AAC0-FD083F3DE31A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8D040648-E3E1-407F-AF7F-63D37DD018CE}" type="pres">
      <dgm:prSet presAssocID="{19E852B4-2B33-480B-83F1-E41BD91A260C}" presName="spacer" presStyleCnt="0"/>
      <dgm:spPr/>
    </dgm:pt>
    <dgm:pt modelId="{AF4852B8-4919-4B25-872D-7F14B8501E3A}" type="pres">
      <dgm:prSet presAssocID="{58D6CA08-F876-46B0-A029-BE5F628E530F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80F65FFA-E591-4078-A35C-FA0D4A4A98F5}" type="pres">
      <dgm:prSet presAssocID="{126D8260-17A0-42C1-89E1-A02CCD57EE44}" presName="spacer" presStyleCnt="0"/>
      <dgm:spPr/>
    </dgm:pt>
    <dgm:pt modelId="{1B1927AC-E6CD-429D-BEA5-872D651FCEBD}" type="pres">
      <dgm:prSet presAssocID="{9360F2FA-0411-454D-837E-745C98CCF7BD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3C62B401-CF9A-4657-83CA-A13C8B010787}" type="presOf" srcId="{9A11CCD3-0D5F-4DF9-8CA1-95FC790D05F5}" destId="{CB818349-C611-4637-8B55-21C04145F5E5}" srcOrd="0" destOrd="0" presId="urn:microsoft.com/office/officeart/2005/8/layout/vList2"/>
    <dgm:cxn modelId="{67D0B102-003B-4F07-BBC8-251E5A1AD3AE}" type="presOf" srcId="{80801007-B151-41C3-AAC0-FD083F3DE31A}" destId="{EA216979-C098-47D1-BEBF-F0016977D089}" srcOrd="0" destOrd="0" presId="urn:microsoft.com/office/officeart/2005/8/layout/vList2"/>
    <dgm:cxn modelId="{F16E0C06-72ED-4219-A556-2F022E87B0B7}" srcId="{D8B5DBAE-9806-4DCD-A5DF-2CD2FD436D1F}" destId="{58D6CA08-F876-46B0-A029-BE5F628E530F}" srcOrd="3" destOrd="0" parTransId="{69D848F1-8094-4C5C-9DF3-C0D6A1C40D7F}" sibTransId="{126D8260-17A0-42C1-89E1-A02CCD57EE44}"/>
    <dgm:cxn modelId="{ACDE0E08-809C-4EF6-99C2-1AD770F65D86}" srcId="{D8B5DBAE-9806-4DCD-A5DF-2CD2FD436D1F}" destId="{9360F2FA-0411-454D-837E-745C98CCF7BD}" srcOrd="4" destOrd="0" parTransId="{D6495FF9-ADB1-4436-8423-A6C2BA360DCB}" sibTransId="{CEC6D820-8968-4868-9980-7D5A9B83ABDD}"/>
    <dgm:cxn modelId="{A89D870F-EFF2-47F9-A1A3-3DA1AA37B3D2}" type="presOf" srcId="{58D6CA08-F876-46B0-A029-BE5F628E530F}" destId="{AF4852B8-4919-4B25-872D-7F14B8501E3A}" srcOrd="0" destOrd="0" presId="urn:microsoft.com/office/officeart/2005/8/layout/vList2"/>
    <dgm:cxn modelId="{826E1037-E3EB-455B-89B6-C523D6B54563}" srcId="{D8B5DBAE-9806-4DCD-A5DF-2CD2FD436D1F}" destId="{5176FCA7-4648-49D3-809C-6FF6F4A7C911}" srcOrd="1" destOrd="0" parTransId="{127BE8A2-0FF2-447B-BD7B-3D1BD70C2A14}" sibTransId="{3442397B-F6EE-4365-A251-85EF27B02D03}"/>
    <dgm:cxn modelId="{4899925D-4810-4BD3-AA7B-D9D548292AD1}" type="presOf" srcId="{5176FCA7-4648-49D3-809C-6FF6F4A7C911}" destId="{B53C4415-2BC2-468D-B8F3-40CB75754B24}" srcOrd="0" destOrd="0" presId="urn:microsoft.com/office/officeart/2005/8/layout/vList2"/>
    <dgm:cxn modelId="{8A575461-6833-4B22-A022-2C2B733DD618}" type="presOf" srcId="{9360F2FA-0411-454D-837E-745C98CCF7BD}" destId="{1B1927AC-E6CD-429D-BEA5-872D651FCEBD}" srcOrd="0" destOrd="0" presId="urn:microsoft.com/office/officeart/2005/8/layout/vList2"/>
    <dgm:cxn modelId="{B02D1490-1DA0-465A-9567-2DF6A9D5DEC4}" type="presOf" srcId="{D8B5DBAE-9806-4DCD-A5DF-2CD2FD436D1F}" destId="{80A0C4DE-B884-44EA-AD4A-35666BBBC2F9}" srcOrd="0" destOrd="0" presId="urn:microsoft.com/office/officeart/2005/8/layout/vList2"/>
    <dgm:cxn modelId="{E7EEDA92-8F8E-4787-A230-310E01D84150}" srcId="{D8B5DBAE-9806-4DCD-A5DF-2CD2FD436D1F}" destId="{9A11CCD3-0D5F-4DF9-8CA1-95FC790D05F5}" srcOrd="0" destOrd="0" parTransId="{74E4C1A8-0E27-48F0-8957-8D260D24020B}" sibTransId="{64DE15E0-5E9B-4FE6-924B-5BE08113F89B}"/>
    <dgm:cxn modelId="{09B8D5E0-A056-4513-8EB6-5CB2057232CD}" srcId="{D8B5DBAE-9806-4DCD-A5DF-2CD2FD436D1F}" destId="{80801007-B151-41C3-AAC0-FD083F3DE31A}" srcOrd="2" destOrd="0" parTransId="{0D90B3BC-B3B4-4E49-A084-B368F876FD6D}" sibTransId="{19E852B4-2B33-480B-83F1-E41BD91A260C}"/>
    <dgm:cxn modelId="{DD297696-29F9-4521-8632-98874B57F348}" type="presParOf" srcId="{80A0C4DE-B884-44EA-AD4A-35666BBBC2F9}" destId="{CB818349-C611-4637-8B55-21C04145F5E5}" srcOrd="0" destOrd="0" presId="urn:microsoft.com/office/officeart/2005/8/layout/vList2"/>
    <dgm:cxn modelId="{C26ECB50-6F97-4256-8D7C-E87A15DC38FA}" type="presParOf" srcId="{80A0C4DE-B884-44EA-AD4A-35666BBBC2F9}" destId="{2A6637FE-E0B9-453D-A3AD-53E091E7D937}" srcOrd="1" destOrd="0" presId="urn:microsoft.com/office/officeart/2005/8/layout/vList2"/>
    <dgm:cxn modelId="{9649C7B4-4C9E-4963-8038-CC858A3CEB9B}" type="presParOf" srcId="{80A0C4DE-B884-44EA-AD4A-35666BBBC2F9}" destId="{B53C4415-2BC2-468D-B8F3-40CB75754B24}" srcOrd="2" destOrd="0" presId="urn:microsoft.com/office/officeart/2005/8/layout/vList2"/>
    <dgm:cxn modelId="{45F12724-3038-45C2-BF35-1AE630F85B0A}" type="presParOf" srcId="{80A0C4DE-B884-44EA-AD4A-35666BBBC2F9}" destId="{8A4F1270-336B-412D-A10A-E771B29976D6}" srcOrd="3" destOrd="0" presId="urn:microsoft.com/office/officeart/2005/8/layout/vList2"/>
    <dgm:cxn modelId="{63343FFF-7649-4D66-9413-BA76E0016D87}" type="presParOf" srcId="{80A0C4DE-B884-44EA-AD4A-35666BBBC2F9}" destId="{EA216979-C098-47D1-BEBF-F0016977D089}" srcOrd="4" destOrd="0" presId="urn:microsoft.com/office/officeart/2005/8/layout/vList2"/>
    <dgm:cxn modelId="{672CE328-07EE-4BF4-86CB-86DA926C7CD6}" type="presParOf" srcId="{80A0C4DE-B884-44EA-AD4A-35666BBBC2F9}" destId="{8D040648-E3E1-407F-AF7F-63D37DD018CE}" srcOrd="5" destOrd="0" presId="urn:microsoft.com/office/officeart/2005/8/layout/vList2"/>
    <dgm:cxn modelId="{B4B2F7E0-4B56-43C8-91BB-BA614ADA7FFF}" type="presParOf" srcId="{80A0C4DE-B884-44EA-AD4A-35666BBBC2F9}" destId="{AF4852B8-4919-4B25-872D-7F14B8501E3A}" srcOrd="6" destOrd="0" presId="urn:microsoft.com/office/officeart/2005/8/layout/vList2"/>
    <dgm:cxn modelId="{17823F7F-578B-4150-A7F7-82F482E3A634}" type="presParOf" srcId="{80A0C4DE-B884-44EA-AD4A-35666BBBC2F9}" destId="{80F65FFA-E591-4078-A35C-FA0D4A4A98F5}" srcOrd="7" destOrd="0" presId="urn:microsoft.com/office/officeart/2005/8/layout/vList2"/>
    <dgm:cxn modelId="{3953601A-5AF2-40F9-8292-F374C08F6F12}" type="presParOf" srcId="{80A0C4DE-B884-44EA-AD4A-35666BBBC2F9}" destId="{1B1927AC-E6CD-429D-BEA5-872D651FCEBD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5AAFF25-B6D5-4B54-A42E-1F5D8B8681A1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0DF8290-B184-4F4F-B9DB-7D0919658AEF}">
      <dgm:prSet custT="1"/>
      <dgm:spPr>
        <a:solidFill>
          <a:srgbClr val="7030A0"/>
        </a:solidFill>
      </dgm:spPr>
      <dgm:t>
        <a:bodyPr/>
        <a:lstStyle/>
        <a:p>
          <a:r>
            <a:rPr lang="es-MX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 mayoría de la búsqueda de pornografía se encuentra en el grupo de los 12 y los 17 años.</a:t>
          </a:r>
          <a:endParaRPr lang="en-US" sz="5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2CA6CB8-8542-4BDC-B29B-A1C94558DAA0}" type="parTrans" cxnId="{ACA55C80-2B75-4F2C-8B30-8F4F29C77BEF}">
      <dgm:prSet/>
      <dgm:spPr/>
      <dgm:t>
        <a:bodyPr/>
        <a:lstStyle/>
        <a:p>
          <a:endParaRPr lang="en-US"/>
        </a:p>
      </dgm:t>
    </dgm:pt>
    <dgm:pt modelId="{BE4BCAD6-696B-45C5-B872-814A97F16DE8}" type="sibTrans" cxnId="{ACA55C80-2B75-4F2C-8B30-8F4F29C77BEF}">
      <dgm:prSet/>
      <dgm:spPr/>
      <dgm:t>
        <a:bodyPr/>
        <a:lstStyle/>
        <a:p>
          <a:endParaRPr lang="en-US"/>
        </a:p>
      </dgm:t>
    </dgm:pt>
    <dgm:pt modelId="{608072CA-71D4-4DB5-AADB-94C8150A87E2}" type="pres">
      <dgm:prSet presAssocID="{15AAFF25-B6D5-4B54-A42E-1F5D8B8681A1}" presName="diagram" presStyleCnt="0">
        <dgm:presLayoutVars>
          <dgm:dir/>
          <dgm:resizeHandles val="exact"/>
        </dgm:presLayoutVars>
      </dgm:prSet>
      <dgm:spPr/>
    </dgm:pt>
    <dgm:pt modelId="{BBDE3481-974F-4453-AC5E-C0DA4D79970B}" type="pres">
      <dgm:prSet presAssocID="{90DF8290-B184-4F4F-B9DB-7D0919658AEF}" presName="node" presStyleLbl="node1" presStyleIdx="0" presStyleCnt="1" custScaleX="122331">
        <dgm:presLayoutVars>
          <dgm:bulletEnabled val="1"/>
        </dgm:presLayoutVars>
      </dgm:prSet>
      <dgm:spPr/>
    </dgm:pt>
  </dgm:ptLst>
  <dgm:cxnLst>
    <dgm:cxn modelId="{781D4D2E-667D-473C-96F2-2C3091DA6004}" type="presOf" srcId="{90DF8290-B184-4F4F-B9DB-7D0919658AEF}" destId="{BBDE3481-974F-4453-AC5E-C0DA4D79970B}" srcOrd="0" destOrd="0" presId="urn:microsoft.com/office/officeart/2005/8/layout/default"/>
    <dgm:cxn modelId="{ACA55C80-2B75-4F2C-8B30-8F4F29C77BEF}" srcId="{15AAFF25-B6D5-4B54-A42E-1F5D8B8681A1}" destId="{90DF8290-B184-4F4F-B9DB-7D0919658AEF}" srcOrd="0" destOrd="0" parTransId="{F2CA6CB8-8542-4BDC-B29B-A1C94558DAA0}" sibTransId="{BE4BCAD6-696B-45C5-B872-814A97F16DE8}"/>
    <dgm:cxn modelId="{9599B0DE-5673-4C3D-BEB5-DE0B6FC88203}" type="presOf" srcId="{15AAFF25-B6D5-4B54-A42E-1F5D8B8681A1}" destId="{608072CA-71D4-4DB5-AADB-94C8150A87E2}" srcOrd="0" destOrd="0" presId="urn:microsoft.com/office/officeart/2005/8/layout/default"/>
    <dgm:cxn modelId="{A2A0C459-8BD4-4E29-BA55-A8EC737F6F37}" type="presParOf" srcId="{608072CA-71D4-4DB5-AADB-94C8150A87E2}" destId="{BBDE3481-974F-4453-AC5E-C0DA4D79970B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5AAFF25-B6D5-4B54-A42E-1F5D8B8681A1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2FF26EB-EEFA-4292-B4F4-5A24AADE2FDF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pPr algn="ctr"/>
          <a:r>
            <a:rPr lang="es-MX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7 de cada 10 jóvenes entre los 12 y 17 consume por pornografía de forma habitual</a:t>
          </a:r>
          <a:endParaRPr lang="en-US" sz="5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A67C28F-0F34-419A-A046-2BC173D94EA0}" type="parTrans" cxnId="{DB232D4F-B5FF-4046-8A4E-4E2B745A092C}">
      <dgm:prSet/>
      <dgm:spPr/>
      <dgm:t>
        <a:bodyPr/>
        <a:lstStyle/>
        <a:p>
          <a:pPr algn="ctr"/>
          <a:endParaRPr lang="en-US"/>
        </a:p>
      </dgm:t>
    </dgm:pt>
    <dgm:pt modelId="{198E74CD-5255-4BDB-A206-2EB25149FFFC}" type="sibTrans" cxnId="{DB232D4F-B5FF-4046-8A4E-4E2B745A092C}">
      <dgm:prSet/>
      <dgm:spPr/>
      <dgm:t>
        <a:bodyPr/>
        <a:lstStyle/>
        <a:p>
          <a:pPr algn="ctr"/>
          <a:endParaRPr lang="en-US"/>
        </a:p>
      </dgm:t>
    </dgm:pt>
    <dgm:pt modelId="{608072CA-71D4-4DB5-AADB-94C8150A87E2}" type="pres">
      <dgm:prSet presAssocID="{15AAFF25-B6D5-4B54-A42E-1F5D8B8681A1}" presName="diagram" presStyleCnt="0">
        <dgm:presLayoutVars>
          <dgm:dir/>
          <dgm:resizeHandles val="exact"/>
        </dgm:presLayoutVars>
      </dgm:prSet>
      <dgm:spPr/>
    </dgm:pt>
    <dgm:pt modelId="{E7B3498E-683C-4D28-BD18-4535606FA35F}" type="pres">
      <dgm:prSet presAssocID="{92FF26EB-EEFA-4292-B4F4-5A24AADE2FDF}" presName="node" presStyleLbl="node1" presStyleIdx="0" presStyleCnt="1" custScaleX="133602" custLinFactNeighborX="-261" custLinFactNeighborY="-18">
        <dgm:presLayoutVars>
          <dgm:bulletEnabled val="1"/>
        </dgm:presLayoutVars>
      </dgm:prSet>
      <dgm:spPr/>
    </dgm:pt>
  </dgm:ptLst>
  <dgm:cxnLst>
    <dgm:cxn modelId="{DB232D4F-B5FF-4046-8A4E-4E2B745A092C}" srcId="{15AAFF25-B6D5-4B54-A42E-1F5D8B8681A1}" destId="{92FF26EB-EEFA-4292-B4F4-5A24AADE2FDF}" srcOrd="0" destOrd="0" parTransId="{AA67C28F-0F34-419A-A046-2BC173D94EA0}" sibTransId="{198E74CD-5255-4BDB-A206-2EB25149FFFC}"/>
    <dgm:cxn modelId="{3FCE0195-BA25-43CE-9B9F-EEB1D1320589}" type="presOf" srcId="{92FF26EB-EEFA-4292-B4F4-5A24AADE2FDF}" destId="{E7B3498E-683C-4D28-BD18-4535606FA35F}" srcOrd="0" destOrd="0" presId="urn:microsoft.com/office/officeart/2005/8/layout/default"/>
    <dgm:cxn modelId="{9599B0DE-5673-4C3D-BEB5-DE0B6FC88203}" type="presOf" srcId="{15AAFF25-B6D5-4B54-A42E-1F5D8B8681A1}" destId="{608072CA-71D4-4DB5-AADB-94C8150A87E2}" srcOrd="0" destOrd="0" presId="urn:microsoft.com/office/officeart/2005/8/layout/default"/>
    <dgm:cxn modelId="{412957E5-4EF1-413C-A22D-CA6E8DA0950F}" type="presParOf" srcId="{608072CA-71D4-4DB5-AADB-94C8150A87E2}" destId="{E7B3498E-683C-4D28-BD18-4535606FA35F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5AAFF25-B6D5-4B54-A42E-1F5D8B8681A1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2D9A194-AE94-4109-9E58-210C5D96DB5A}">
      <dgm:prSet custT="1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es-MX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Por sexo: 93% de los varones y 62% de las mujeres consumen pornografía </a:t>
          </a:r>
          <a:r>
            <a:rPr lang="es-MX" sz="54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via</a:t>
          </a:r>
          <a:r>
            <a:rPr lang="es-MX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internet en esta edad.</a:t>
          </a:r>
          <a:endParaRPr lang="en-US" sz="5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34FC899-F707-4F80-8019-B64847F11211}" type="parTrans" cxnId="{646D8891-98AA-48C7-8D44-684D8DB2E224}">
      <dgm:prSet/>
      <dgm:spPr/>
      <dgm:t>
        <a:bodyPr/>
        <a:lstStyle/>
        <a:p>
          <a:endParaRPr lang="es-DO"/>
        </a:p>
      </dgm:t>
    </dgm:pt>
    <dgm:pt modelId="{2B4A701D-FC5C-431D-81D9-0F5BB14BA75E}" type="sibTrans" cxnId="{646D8891-98AA-48C7-8D44-684D8DB2E224}">
      <dgm:prSet/>
      <dgm:spPr/>
      <dgm:t>
        <a:bodyPr/>
        <a:lstStyle/>
        <a:p>
          <a:endParaRPr lang="es-DO"/>
        </a:p>
      </dgm:t>
    </dgm:pt>
    <dgm:pt modelId="{608072CA-71D4-4DB5-AADB-94C8150A87E2}" type="pres">
      <dgm:prSet presAssocID="{15AAFF25-B6D5-4B54-A42E-1F5D8B8681A1}" presName="diagram" presStyleCnt="0">
        <dgm:presLayoutVars>
          <dgm:dir/>
          <dgm:resizeHandles val="exact"/>
        </dgm:presLayoutVars>
      </dgm:prSet>
      <dgm:spPr/>
    </dgm:pt>
    <dgm:pt modelId="{94ABFBA5-159D-4C82-8853-97A7754A5C0B}" type="pres">
      <dgm:prSet presAssocID="{52D9A194-AE94-4109-9E58-210C5D96DB5A}" presName="node" presStyleLbl="node1" presStyleIdx="0" presStyleCnt="1" custScaleX="133988" custLinFactNeighborX="0" custLinFactNeighborY="18">
        <dgm:presLayoutVars>
          <dgm:bulletEnabled val="1"/>
        </dgm:presLayoutVars>
      </dgm:prSet>
      <dgm:spPr/>
    </dgm:pt>
  </dgm:ptLst>
  <dgm:cxnLst>
    <dgm:cxn modelId="{646D8891-98AA-48C7-8D44-684D8DB2E224}" srcId="{15AAFF25-B6D5-4B54-A42E-1F5D8B8681A1}" destId="{52D9A194-AE94-4109-9E58-210C5D96DB5A}" srcOrd="0" destOrd="0" parTransId="{134FC899-F707-4F80-8019-B64847F11211}" sibTransId="{2B4A701D-FC5C-431D-81D9-0F5BB14BA75E}"/>
    <dgm:cxn modelId="{9599B0DE-5673-4C3D-BEB5-DE0B6FC88203}" type="presOf" srcId="{15AAFF25-B6D5-4B54-A42E-1F5D8B8681A1}" destId="{608072CA-71D4-4DB5-AADB-94C8150A87E2}" srcOrd="0" destOrd="0" presId="urn:microsoft.com/office/officeart/2005/8/layout/default"/>
    <dgm:cxn modelId="{54D647F6-366F-48F1-B323-455636BC6174}" type="presOf" srcId="{52D9A194-AE94-4109-9E58-210C5D96DB5A}" destId="{94ABFBA5-159D-4C82-8853-97A7754A5C0B}" srcOrd="0" destOrd="0" presId="urn:microsoft.com/office/officeart/2005/8/layout/default"/>
    <dgm:cxn modelId="{03175FA6-7B2A-47F9-BF82-92906E22FC92}" type="presParOf" srcId="{608072CA-71D4-4DB5-AADB-94C8150A87E2}" destId="{94ABFBA5-159D-4C82-8853-97A7754A5C0B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0E6D0FB-7B8A-4FBC-B92B-1B13BFDD0673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35C6CD7-2C66-439F-9F7A-AB89375260D1}">
      <dgm:prSet custT="1"/>
      <dgm:spPr>
        <a:solidFill>
          <a:srgbClr val="0070C0"/>
        </a:solidFill>
      </dgm:spPr>
      <dgm:t>
        <a:bodyPr/>
        <a:lstStyle/>
        <a:p>
          <a:r>
            <a:rPr lang="es-MX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El promedio de edad de la primera exposición a contenidos pornográficos en Internet es a los 11 años.</a:t>
          </a:r>
          <a:endParaRPr lang="en-US" sz="5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3DCA133-C464-4F83-AFD7-86B6D248D5F6}" type="parTrans" cxnId="{5C4C1891-6D12-4B6C-8B2B-987216DC13B8}">
      <dgm:prSet/>
      <dgm:spPr/>
      <dgm:t>
        <a:bodyPr/>
        <a:lstStyle/>
        <a:p>
          <a:endParaRPr lang="en-US"/>
        </a:p>
      </dgm:t>
    </dgm:pt>
    <dgm:pt modelId="{C80D4375-5BF4-451B-9079-8B4CE1492EEC}" type="sibTrans" cxnId="{5C4C1891-6D12-4B6C-8B2B-987216DC13B8}">
      <dgm:prSet/>
      <dgm:spPr/>
      <dgm:t>
        <a:bodyPr/>
        <a:lstStyle/>
        <a:p>
          <a:endParaRPr lang="en-US"/>
        </a:p>
      </dgm:t>
    </dgm:pt>
    <dgm:pt modelId="{F11CE5E7-418C-4128-BF60-76F08AA4D552}" type="pres">
      <dgm:prSet presAssocID="{A0E6D0FB-7B8A-4FBC-B92B-1B13BFDD0673}" presName="diagram" presStyleCnt="0">
        <dgm:presLayoutVars>
          <dgm:dir/>
          <dgm:resizeHandles val="exact"/>
        </dgm:presLayoutVars>
      </dgm:prSet>
      <dgm:spPr/>
    </dgm:pt>
    <dgm:pt modelId="{3AE1E62B-AE5B-46B1-8965-CDC46A38DF16}" type="pres">
      <dgm:prSet presAssocID="{935C6CD7-2C66-439F-9F7A-AB89375260D1}" presName="node" presStyleLbl="node1" presStyleIdx="0" presStyleCnt="1" custScaleX="105398" custScaleY="78637" custLinFactNeighborX="-17" custLinFactNeighborY="-8">
        <dgm:presLayoutVars>
          <dgm:bulletEnabled val="1"/>
        </dgm:presLayoutVars>
      </dgm:prSet>
      <dgm:spPr/>
    </dgm:pt>
  </dgm:ptLst>
  <dgm:cxnLst>
    <dgm:cxn modelId="{90FB858E-6F2F-4F09-ACAB-C3C17D14B381}" type="presOf" srcId="{A0E6D0FB-7B8A-4FBC-B92B-1B13BFDD0673}" destId="{F11CE5E7-418C-4128-BF60-76F08AA4D552}" srcOrd="0" destOrd="0" presId="urn:microsoft.com/office/officeart/2005/8/layout/default"/>
    <dgm:cxn modelId="{5C4C1891-6D12-4B6C-8B2B-987216DC13B8}" srcId="{A0E6D0FB-7B8A-4FBC-B92B-1B13BFDD0673}" destId="{935C6CD7-2C66-439F-9F7A-AB89375260D1}" srcOrd="0" destOrd="0" parTransId="{53DCA133-C464-4F83-AFD7-86B6D248D5F6}" sibTransId="{C80D4375-5BF4-451B-9079-8B4CE1492EEC}"/>
    <dgm:cxn modelId="{FB7474EE-7DA7-4B73-A4C4-D4FA995C16AE}" type="presOf" srcId="{935C6CD7-2C66-439F-9F7A-AB89375260D1}" destId="{3AE1E62B-AE5B-46B1-8965-CDC46A38DF16}" srcOrd="0" destOrd="0" presId="urn:microsoft.com/office/officeart/2005/8/layout/default"/>
    <dgm:cxn modelId="{BCA648F5-5F57-4599-9609-1CE204D11B0C}" type="presParOf" srcId="{F11CE5E7-418C-4128-BF60-76F08AA4D552}" destId="{3AE1E62B-AE5B-46B1-8965-CDC46A38DF16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0E6D0FB-7B8A-4FBC-B92B-1B13BFDD0673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D3FFB03-7F3D-481C-9C53-427E995211A3}">
      <dgm:prSet custT="1"/>
      <dgm:spPr>
        <a:solidFill>
          <a:srgbClr val="00B050"/>
        </a:solidFill>
      </dgm:spPr>
      <dgm:t>
        <a:bodyPr/>
        <a:lstStyle/>
        <a:p>
          <a:r>
            <a:rPr lang="es-MX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94% en teléfonos móviles</a:t>
          </a:r>
          <a:endParaRPr lang="en-US" sz="5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4131EFE-FF65-4099-9110-635D7CA72A0E}" type="parTrans" cxnId="{E7201762-629B-48F3-8DBD-034046D7329F}">
      <dgm:prSet/>
      <dgm:spPr/>
      <dgm:t>
        <a:bodyPr/>
        <a:lstStyle/>
        <a:p>
          <a:endParaRPr lang="es-DO"/>
        </a:p>
      </dgm:t>
    </dgm:pt>
    <dgm:pt modelId="{2BD264CA-B1DB-4F6A-BEF0-9A69EBBA897D}" type="sibTrans" cxnId="{E7201762-629B-48F3-8DBD-034046D7329F}">
      <dgm:prSet/>
      <dgm:spPr/>
      <dgm:t>
        <a:bodyPr/>
        <a:lstStyle/>
        <a:p>
          <a:endParaRPr lang="es-DO"/>
        </a:p>
      </dgm:t>
    </dgm:pt>
    <dgm:pt modelId="{F11CE5E7-418C-4128-BF60-76F08AA4D552}" type="pres">
      <dgm:prSet presAssocID="{A0E6D0FB-7B8A-4FBC-B92B-1B13BFDD0673}" presName="diagram" presStyleCnt="0">
        <dgm:presLayoutVars>
          <dgm:dir/>
          <dgm:resizeHandles val="exact"/>
        </dgm:presLayoutVars>
      </dgm:prSet>
      <dgm:spPr/>
    </dgm:pt>
    <dgm:pt modelId="{F5BEBFF0-3D09-4783-B0FC-47EB3601CF11}" type="pres">
      <dgm:prSet presAssocID="{2D3FFB03-7F3D-481C-9C53-427E995211A3}" presName="node" presStyleLbl="node1" presStyleIdx="0" presStyleCnt="1" custScaleX="78225" custScaleY="58056" custLinFactNeighborX="-12" custLinFactNeighborY="0">
        <dgm:presLayoutVars>
          <dgm:bulletEnabled val="1"/>
        </dgm:presLayoutVars>
      </dgm:prSet>
      <dgm:spPr/>
    </dgm:pt>
  </dgm:ptLst>
  <dgm:cxnLst>
    <dgm:cxn modelId="{E7201762-629B-48F3-8DBD-034046D7329F}" srcId="{A0E6D0FB-7B8A-4FBC-B92B-1B13BFDD0673}" destId="{2D3FFB03-7F3D-481C-9C53-427E995211A3}" srcOrd="0" destOrd="0" parTransId="{84131EFE-FF65-4099-9110-635D7CA72A0E}" sibTransId="{2BD264CA-B1DB-4F6A-BEF0-9A69EBBA897D}"/>
    <dgm:cxn modelId="{90FB858E-6F2F-4F09-ACAB-C3C17D14B381}" type="presOf" srcId="{A0E6D0FB-7B8A-4FBC-B92B-1B13BFDD0673}" destId="{F11CE5E7-418C-4128-BF60-76F08AA4D552}" srcOrd="0" destOrd="0" presId="urn:microsoft.com/office/officeart/2005/8/layout/default"/>
    <dgm:cxn modelId="{B5CA0EDC-8A23-4D33-B436-66BAF86F6AD4}" type="presOf" srcId="{2D3FFB03-7F3D-481C-9C53-427E995211A3}" destId="{F5BEBFF0-3D09-4783-B0FC-47EB3601CF11}" srcOrd="0" destOrd="0" presId="urn:microsoft.com/office/officeart/2005/8/layout/default"/>
    <dgm:cxn modelId="{C913C61D-5CCB-494E-9F6D-0027714A3C39}" type="presParOf" srcId="{F11CE5E7-418C-4128-BF60-76F08AA4D552}" destId="{F5BEBFF0-3D09-4783-B0FC-47EB3601CF11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0E6D0FB-7B8A-4FBC-B92B-1B13BFDD0673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78FC726-7F9C-4005-A4A7-D834063E9EF9}">
      <dgm:prSet custT="1"/>
      <dgm:spPr/>
      <dgm:t>
        <a:bodyPr/>
        <a:lstStyle/>
        <a:p>
          <a:r>
            <a:rPr lang="es-MX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Las relaciones en grupo entre compañeros y compañeras son clave en la iniciación al consumo: el 51.2% accede mediante el intercambio entre sus amistades de fotos o vídeos por WhatsApp o redes sociales.</a:t>
          </a:r>
          <a:endParaRPr lang="en-US" sz="4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6198E61-EE59-4E0B-BC9B-14AC9698D1B9}" type="parTrans" cxnId="{206D4EBA-255C-4400-A980-1A2F8533B372}">
      <dgm:prSet/>
      <dgm:spPr/>
      <dgm:t>
        <a:bodyPr/>
        <a:lstStyle/>
        <a:p>
          <a:endParaRPr lang="en-US"/>
        </a:p>
      </dgm:t>
    </dgm:pt>
    <dgm:pt modelId="{2BD5CB7C-2696-43C4-8440-075064ECACE5}" type="sibTrans" cxnId="{206D4EBA-255C-4400-A980-1A2F8533B372}">
      <dgm:prSet/>
      <dgm:spPr/>
      <dgm:t>
        <a:bodyPr/>
        <a:lstStyle/>
        <a:p>
          <a:endParaRPr lang="en-US"/>
        </a:p>
      </dgm:t>
    </dgm:pt>
    <dgm:pt modelId="{F11CE5E7-418C-4128-BF60-76F08AA4D552}" type="pres">
      <dgm:prSet presAssocID="{A0E6D0FB-7B8A-4FBC-B92B-1B13BFDD0673}" presName="diagram" presStyleCnt="0">
        <dgm:presLayoutVars>
          <dgm:dir/>
          <dgm:resizeHandles val="exact"/>
        </dgm:presLayoutVars>
      </dgm:prSet>
      <dgm:spPr/>
    </dgm:pt>
    <dgm:pt modelId="{6FAC07DD-F06E-450C-B218-F8A391AAB38A}" type="pres">
      <dgm:prSet presAssocID="{B78FC726-7F9C-4005-A4A7-D834063E9EF9}" presName="node" presStyleLbl="node1" presStyleIdx="0" presStyleCnt="1" custScaleX="230710" custScaleY="146172" custLinFactX="77931" custLinFactNeighborX="100000" custLinFactNeighborY="-23">
        <dgm:presLayoutVars>
          <dgm:bulletEnabled val="1"/>
        </dgm:presLayoutVars>
      </dgm:prSet>
      <dgm:spPr/>
    </dgm:pt>
  </dgm:ptLst>
  <dgm:cxnLst>
    <dgm:cxn modelId="{C39A4268-EF7F-44B5-B2F2-41375E978385}" type="presOf" srcId="{B78FC726-7F9C-4005-A4A7-D834063E9EF9}" destId="{6FAC07DD-F06E-450C-B218-F8A391AAB38A}" srcOrd="0" destOrd="0" presId="urn:microsoft.com/office/officeart/2005/8/layout/default"/>
    <dgm:cxn modelId="{90FB858E-6F2F-4F09-ACAB-C3C17D14B381}" type="presOf" srcId="{A0E6D0FB-7B8A-4FBC-B92B-1B13BFDD0673}" destId="{F11CE5E7-418C-4128-BF60-76F08AA4D552}" srcOrd="0" destOrd="0" presId="urn:microsoft.com/office/officeart/2005/8/layout/default"/>
    <dgm:cxn modelId="{206D4EBA-255C-4400-A980-1A2F8533B372}" srcId="{A0E6D0FB-7B8A-4FBC-B92B-1B13BFDD0673}" destId="{B78FC726-7F9C-4005-A4A7-D834063E9EF9}" srcOrd="0" destOrd="0" parTransId="{26198E61-EE59-4E0B-BC9B-14AC9698D1B9}" sibTransId="{2BD5CB7C-2696-43C4-8440-075064ECACE5}"/>
    <dgm:cxn modelId="{3A34CFE3-9607-43B5-9F0E-9F5A96C5A47D}" type="presParOf" srcId="{F11CE5E7-418C-4128-BF60-76F08AA4D552}" destId="{6FAC07DD-F06E-450C-B218-F8A391AAB38A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DED19DD-30DD-4A67-B105-A52570E99A79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FA0B42B-C72D-4E2A-B7F4-068EDC0D7B64}">
      <dgm:prSet custT="1"/>
      <dgm:spPr/>
      <dgm:t>
        <a:bodyPr/>
        <a:lstStyle/>
        <a:p>
          <a:pPr>
            <a:lnSpc>
              <a:spcPts val="3600"/>
            </a:lnSpc>
          </a:pPr>
          <a:r>
            <a:rPr lang="es-ES" sz="3200" dirty="0">
              <a:latin typeface="Calisto MT" panose="02040603050505030304" pitchFamily="18" charset="0"/>
            </a:rPr>
            <a:t>Es </a:t>
          </a:r>
          <a:r>
            <a:rPr lang="es-ES" sz="3200" b="1" dirty="0">
              <a:latin typeface="Calisto MT" panose="02040603050505030304" pitchFamily="18" charset="0"/>
            </a:rPr>
            <a:t>incongruente</a:t>
          </a:r>
          <a:r>
            <a:rPr lang="es-ES" sz="3200" dirty="0">
              <a:latin typeface="Calisto MT" panose="02040603050505030304" pitchFamily="18" charset="0"/>
            </a:rPr>
            <a:t> con nuestro </a:t>
          </a:r>
          <a:r>
            <a:rPr lang="es-ES" sz="3200" b="1" dirty="0">
              <a:latin typeface="Calisto MT" panose="02040603050505030304" pitchFamily="18" charset="0"/>
            </a:rPr>
            <a:t>llamado cristiano</a:t>
          </a:r>
          <a:r>
            <a:rPr lang="es-ES" sz="3200" dirty="0">
              <a:latin typeface="Calisto MT" panose="02040603050505030304" pitchFamily="18" charset="0"/>
            </a:rPr>
            <a:t>. (</a:t>
          </a:r>
          <a:r>
            <a:rPr lang="es-E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anose="02040603050505030304" pitchFamily="18" charset="0"/>
            </a:rPr>
            <a:t>Como conviene a santos… que no conviene</a:t>
          </a:r>
          <a:r>
            <a:rPr lang="es-ES" sz="3200" i="1" dirty="0">
              <a:latin typeface="Calisto MT" panose="02040603050505030304" pitchFamily="18" charset="0"/>
            </a:rPr>
            <a:t>… v.3-4</a:t>
          </a:r>
          <a:r>
            <a:rPr lang="es-ES" sz="3200" dirty="0">
              <a:latin typeface="Calisto MT" panose="02040603050505030304" pitchFamily="18" charset="0"/>
            </a:rPr>
            <a:t>).</a:t>
          </a:r>
          <a:endParaRPr lang="en-US" sz="3200" dirty="0">
            <a:latin typeface="Calisto MT" panose="02040603050505030304" pitchFamily="18" charset="0"/>
          </a:endParaRPr>
        </a:p>
      </dgm:t>
    </dgm:pt>
    <dgm:pt modelId="{9A4E29A7-D2FC-4C54-9E7A-D3493D77EBBF}" type="parTrans" cxnId="{8B9F1E0E-CF18-4812-941E-4387D6E646F0}">
      <dgm:prSet/>
      <dgm:spPr/>
      <dgm:t>
        <a:bodyPr/>
        <a:lstStyle/>
        <a:p>
          <a:endParaRPr lang="en-US"/>
        </a:p>
      </dgm:t>
    </dgm:pt>
    <dgm:pt modelId="{1D2531BD-DF1B-4ADB-959C-6759F50DA788}" type="sibTrans" cxnId="{8B9F1E0E-CF18-4812-941E-4387D6E646F0}">
      <dgm:prSet/>
      <dgm:spPr/>
      <dgm:t>
        <a:bodyPr/>
        <a:lstStyle/>
        <a:p>
          <a:endParaRPr lang="en-US"/>
        </a:p>
      </dgm:t>
    </dgm:pt>
    <dgm:pt modelId="{8FECA672-69F4-43BA-AF20-56845828A42C}">
      <dgm:prSet custT="1"/>
      <dgm:spPr/>
      <dgm:t>
        <a:bodyPr/>
        <a:lstStyle/>
        <a:p>
          <a:pPr algn="just">
            <a:lnSpc>
              <a:spcPts val="3600"/>
            </a:lnSpc>
          </a:pPr>
          <a:r>
            <a:rPr lang="es-ES" sz="3200" dirty="0">
              <a:latin typeface="Calisto MT" panose="02040603050505030304" pitchFamily="18" charset="0"/>
            </a:rPr>
            <a:t>Nos expone a la </a:t>
          </a:r>
          <a:r>
            <a:rPr lang="es-ES" sz="3200" b="1" dirty="0">
              <a:latin typeface="Calisto MT" panose="02040603050505030304" pitchFamily="18" charset="0"/>
            </a:rPr>
            <a:t>condenación eterna</a:t>
          </a:r>
          <a:r>
            <a:rPr lang="es-ES" sz="3200" dirty="0">
              <a:latin typeface="Calisto MT" panose="02040603050505030304" pitchFamily="18" charset="0"/>
            </a:rPr>
            <a:t>. (</a:t>
          </a:r>
          <a:r>
            <a:rPr lang="es-E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anose="02040603050505030304" pitchFamily="18" charset="0"/>
            </a:rPr>
            <a:t>ningún fornicario, o inmundo, o avaro, que es idólatra, tiene herencia en el reino de Cristo y de Dios</a:t>
          </a:r>
          <a:r>
            <a:rPr lang="es-ES" sz="3200" i="1" dirty="0">
              <a:latin typeface="Calisto MT" panose="02040603050505030304" pitchFamily="18" charset="0"/>
            </a:rPr>
            <a:t> V.5.”</a:t>
          </a:r>
          <a:endParaRPr lang="en-US" sz="3200" dirty="0">
            <a:latin typeface="Calisto MT" panose="02040603050505030304" pitchFamily="18" charset="0"/>
          </a:endParaRPr>
        </a:p>
      </dgm:t>
    </dgm:pt>
    <dgm:pt modelId="{616055D4-A34C-4246-8F57-8321C76ACF58}" type="parTrans" cxnId="{00824F35-70E0-435F-A97A-C3C35D13FB44}">
      <dgm:prSet/>
      <dgm:spPr/>
      <dgm:t>
        <a:bodyPr/>
        <a:lstStyle/>
        <a:p>
          <a:endParaRPr lang="en-US"/>
        </a:p>
      </dgm:t>
    </dgm:pt>
    <dgm:pt modelId="{FEE56BA9-F1D2-422D-8B42-FFCD9A68679C}" type="sibTrans" cxnId="{00824F35-70E0-435F-A97A-C3C35D13FB44}">
      <dgm:prSet/>
      <dgm:spPr/>
      <dgm:t>
        <a:bodyPr/>
        <a:lstStyle/>
        <a:p>
          <a:endParaRPr lang="en-US"/>
        </a:p>
      </dgm:t>
    </dgm:pt>
    <dgm:pt modelId="{45ACBA71-952F-44C2-9BFE-EA308A5D05A4}">
      <dgm:prSet custT="1"/>
      <dgm:spPr/>
      <dgm:t>
        <a:bodyPr/>
        <a:lstStyle/>
        <a:p>
          <a:pPr algn="just"/>
          <a:r>
            <a:rPr lang="es-ES" sz="3200" dirty="0">
              <a:latin typeface="Calisto MT" panose="02040603050505030304" pitchFamily="18" charset="0"/>
            </a:rPr>
            <a:t>Estos pecados traen </a:t>
          </a:r>
          <a:r>
            <a:rPr lang="es-ES" sz="3200" b="1" dirty="0">
              <a:latin typeface="Calisto MT" panose="02040603050505030304" pitchFamily="18" charset="0"/>
            </a:rPr>
            <a:t>la ira (juicio) de Dios </a:t>
          </a:r>
          <a:r>
            <a:rPr lang="es-ES" sz="3200" dirty="0">
              <a:latin typeface="Calisto MT" panose="02040603050505030304" pitchFamily="18" charset="0"/>
            </a:rPr>
            <a:t>en este mundo (Indirecta y directamente)</a:t>
          </a:r>
          <a:r>
            <a:rPr lang="es-DO" sz="3200" dirty="0">
              <a:latin typeface="Calisto MT" panose="02040603050505030304" pitchFamily="18" charset="0"/>
            </a:rPr>
            <a:t>. </a:t>
          </a:r>
          <a:r>
            <a:rPr lang="es-ES" sz="3200" i="1" dirty="0">
              <a:latin typeface="Calisto MT" panose="02040603050505030304" pitchFamily="18" charset="0"/>
            </a:rPr>
            <a:t>“</a:t>
          </a:r>
          <a:r>
            <a:rPr lang="es-E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anose="02040603050505030304" pitchFamily="18" charset="0"/>
            </a:rPr>
            <a:t>Nadie os engañe con palabras vanas, porque por estas cosas viene la ira de Dios sobre los hijos de desobediencia. </a:t>
          </a:r>
          <a:r>
            <a:rPr lang="es-ES" sz="3200" dirty="0">
              <a:latin typeface="Calisto MT" panose="02040603050505030304" pitchFamily="18" charset="0"/>
            </a:rPr>
            <a:t>V.6</a:t>
          </a:r>
          <a:r>
            <a:rPr lang="es-ES" sz="3200" i="1" dirty="0">
              <a:latin typeface="Calisto MT" panose="02040603050505030304" pitchFamily="18" charset="0"/>
            </a:rPr>
            <a:t>”</a:t>
          </a:r>
          <a:endParaRPr lang="en-US" sz="3200" dirty="0">
            <a:latin typeface="Calisto MT" panose="02040603050505030304" pitchFamily="18" charset="0"/>
          </a:endParaRPr>
        </a:p>
      </dgm:t>
    </dgm:pt>
    <dgm:pt modelId="{BD0D92DD-656B-44EF-864F-3659874F54E5}" type="parTrans" cxnId="{DD6070CC-9D5F-4397-BB98-C8980A14ABDE}">
      <dgm:prSet/>
      <dgm:spPr/>
      <dgm:t>
        <a:bodyPr/>
        <a:lstStyle/>
        <a:p>
          <a:endParaRPr lang="en-US"/>
        </a:p>
      </dgm:t>
    </dgm:pt>
    <dgm:pt modelId="{4903421E-CB58-4658-9487-86FE66A1BF3C}" type="sibTrans" cxnId="{DD6070CC-9D5F-4397-BB98-C8980A14ABDE}">
      <dgm:prSet/>
      <dgm:spPr/>
      <dgm:t>
        <a:bodyPr/>
        <a:lstStyle/>
        <a:p>
          <a:endParaRPr lang="en-US"/>
        </a:p>
      </dgm:t>
    </dgm:pt>
    <dgm:pt modelId="{7AA48F6B-67B2-48A3-9539-19D181FBD824}" type="pres">
      <dgm:prSet presAssocID="{9DED19DD-30DD-4A67-B105-A52570E99A79}" presName="vert0" presStyleCnt="0">
        <dgm:presLayoutVars>
          <dgm:dir/>
          <dgm:animOne val="branch"/>
          <dgm:animLvl val="lvl"/>
        </dgm:presLayoutVars>
      </dgm:prSet>
      <dgm:spPr/>
    </dgm:pt>
    <dgm:pt modelId="{01345B13-D577-458A-BB77-D211F904F6F9}" type="pres">
      <dgm:prSet presAssocID="{6FA0B42B-C72D-4E2A-B7F4-068EDC0D7B64}" presName="thickLine" presStyleLbl="alignNode1" presStyleIdx="0" presStyleCnt="3"/>
      <dgm:spPr/>
    </dgm:pt>
    <dgm:pt modelId="{EBEE34DB-62D2-4868-92AE-6954D5A33B91}" type="pres">
      <dgm:prSet presAssocID="{6FA0B42B-C72D-4E2A-B7F4-068EDC0D7B64}" presName="horz1" presStyleCnt="0"/>
      <dgm:spPr/>
    </dgm:pt>
    <dgm:pt modelId="{09551116-EC27-423D-A1C5-9FDD60075144}" type="pres">
      <dgm:prSet presAssocID="{6FA0B42B-C72D-4E2A-B7F4-068EDC0D7B64}" presName="tx1" presStyleLbl="revTx" presStyleIdx="0" presStyleCnt="3" custScaleY="63060"/>
      <dgm:spPr/>
    </dgm:pt>
    <dgm:pt modelId="{57836572-90D1-4A42-B19F-C1AE254E897F}" type="pres">
      <dgm:prSet presAssocID="{6FA0B42B-C72D-4E2A-B7F4-068EDC0D7B64}" presName="vert1" presStyleCnt="0"/>
      <dgm:spPr/>
    </dgm:pt>
    <dgm:pt modelId="{E179CD5D-F05F-4DE4-AC9D-C2CEC5B5334E}" type="pres">
      <dgm:prSet presAssocID="{8FECA672-69F4-43BA-AF20-56845828A42C}" presName="thickLine" presStyleLbl="alignNode1" presStyleIdx="1" presStyleCnt="3"/>
      <dgm:spPr/>
    </dgm:pt>
    <dgm:pt modelId="{C99A76FF-FEC0-4A67-81BB-707310BEE08C}" type="pres">
      <dgm:prSet presAssocID="{8FECA672-69F4-43BA-AF20-56845828A42C}" presName="horz1" presStyleCnt="0"/>
      <dgm:spPr/>
    </dgm:pt>
    <dgm:pt modelId="{6C02CA02-7469-4F48-9091-F2F3CA20E41E}" type="pres">
      <dgm:prSet presAssocID="{8FECA672-69F4-43BA-AF20-56845828A42C}" presName="tx1" presStyleLbl="revTx" presStyleIdx="1" presStyleCnt="3" custScaleY="99377" custLinFactNeighborY="6155"/>
      <dgm:spPr/>
    </dgm:pt>
    <dgm:pt modelId="{D1D9AD97-7AEF-4314-B104-55FC170F2D34}" type="pres">
      <dgm:prSet presAssocID="{8FECA672-69F4-43BA-AF20-56845828A42C}" presName="vert1" presStyleCnt="0"/>
      <dgm:spPr/>
    </dgm:pt>
    <dgm:pt modelId="{791756E9-B684-4770-BCCE-4BD359743A21}" type="pres">
      <dgm:prSet presAssocID="{45ACBA71-952F-44C2-9BFE-EA308A5D05A4}" presName="thickLine" presStyleLbl="alignNode1" presStyleIdx="2" presStyleCnt="3"/>
      <dgm:spPr/>
    </dgm:pt>
    <dgm:pt modelId="{30280337-F44D-4885-926B-1136D5468143}" type="pres">
      <dgm:prSet presAssocID="{45ACBA71-952F-44C2-9BFE-EA308A5D05A4}" presName="horz1" presStyleCnt="0"/>
      <dgm:spPr/>
    </dgm:pt>
    <dgm:pt modelId="{7501289D-91F2-4981-9822-006C8733DBD0}" type="pres">
      <dgm:prSet presAssocID="{45ACBA71-952F-44C2-9BFE-EA308A5D05A4}" presName="tx1" presStyleLbl="revTx" presStyleIdx="2" presStyleCnt="3" custScaleY="120666"/>
      <dgm:spPr/>
    </dgm:pt>
    <dgm:pt modelId="{17584FB7-1291-4B77-A2EC-20B601907D79}" type="pres">
      <dgm:prSet presAssocID="{45ACBA71-952F-44C2-9BFE-EA308A5D05A4}" presName="vert1" presStyleCnt="0"/>
      <dgm:spPr/>
    </dgm:pt>
  </dgm:ptLst>
  <dgm:cxnLst>
    <dgm:cxn modelId="{8B9F1E0E-CF18-4812-941E-4387D6E646F0}" srcId="{9DED19DD-30DD-4A67-B105-A52570E99A79}" destId="{6FA0B42B-C72D-4E2A-B7F4-068EDC0D7B64}" srcOrd="0" destOrd="0" parTransId="{9A4E29A7-D2FC-4C54-9E7A-D3493D77EBBF}" sibTransId="{1D2531BD-DF1B-4ADB-959C-6759F50DA788}"/>
    <dgm:cxn modelId="{00824F35-70E0-435F-A97A-C3C35D13FB44}" srcId="{9DED19DD-30DD-4A67-B105-A52570E99A79}" destId="{8FECA672-69F4-43BA-AF20-56845828A42C}" srcOrd="1" destOrd="0" parTransId="{616055D4-A34C-4246-8F57-8321C76ACF58}" sibTransId="{FEE56BA9-F1D2-422D-8B42-FFCD9A68679C}"/>
    <dgm:cxn modelId="{77F1BA38-29B7-4239-9115-E096D497684F}" type="presOf" srcId="{8FECA672-69F4-43BA-AF20-56845828A42C}" destId="{6C02CA02-7469-4F48-9091-F2F3CA20E41E}" srcOrd="0" destOrd="0" presId="urn:microsoft.com/office/officeart/2008/layout/LinedList"/>
    <dgm:cxn modelId="{0E0CC055-C3AA-4A95-91CB-DB3F10397EE2}" type="presOf" srcId="{9DED19DD-30DD-4A67-B105-A52570E99A79}" destId="{7AA48F6B-67B2-48A3-9539-19D181FBD824}" srcOrd="0" destOrd="0" presId="urn:microsoft.com/office/officeart/2008/layout/LinedList"/>
    <dgm:cxn modelId="{B1282C7A-4895-4460-9840-A8190A90CC22}" type="presOf" srcId="{6FA0B42B-C72D-4E2A-B7F4-068EDC0D7B64}" destId="{09551116-EC27-423D-A1C5-9FDD60075144}" srcOrd="0" destOrd="0" presId="urn:microsoft.com/office/officeart/2008/layout/LinedList"/>
    <dgm:cxn modelId="{DD6070CC-9D5F-4397-BB98-C8980A14ABDE}" srcId="{9DED19DD-30DD-4A67-B105-A52570E99A79}" destId="{45ACBA71-952F-44C2-9BFE-EA308A5D05A4}" srcOrd="2" destOrd="0" parTransId="{BD0D92DD-656B-44EF-864F-3659874F54E5}" sibTransId="{4903421E-CB58-4658-9487-86FE66A1BF3C}"/>
    <dgm:cxn modelId="{AE044EDD-DA48-4239-B341-2835893C5631}" type="presOf" srcId="{45ACBA71-952F-44C2-9BFE-EA308A5D05A4}" destId="{7501289D-91F2-4981-9822-006C8733DBD0}" srcOrd="0" destOrd="0" presId="urn:microsoft.com/office/officeart/2008/layout/LinedList"/>
    <dgm:cxn modelId="{4381932F-50BC-439E-9AF4-746441338BE2}" type="presParOf" srcId="{7AA48F6B-67B2-48A3-9539-19D181FBD824}" destId="{01345B13-D577-458A-BB77-D211F904F6F9}" srcOrd="0" destOrd="0" presId="urn:microsoft.com/office/officeart/2008/layout/LinedList"/>
    <dgm:cxn modelId="{F0D5EE7D-77A2-4C77-9E8F-88B4C4E6B852}" type="presParOf" srcId="{7AA48F6B-67B2-48A3-9539-19D181FBD824}" destId="{EBEE34DB-62D2-4868-92AE-6954D5A33B91}" srcOrd="1" destOrd="0" presId="urn:microsoft.com/office/officeart/2008/layout/LinedList"/>
    <dgm:cxn modelId="{62C30DB5-0AD5-4181-A1C9-34102F8355A5}" type="presParOf" srcId="{EBEE34DB-62D2-4868-92AE-6954D5A33B91}" destId="{09551116-EC27-423D-A1C5-9FDD60075144}" srcOrd="0" destOrd="0" presId="urn:microsoft.com/office/officeart/2008/layout/LinedList"/>
    <dgm:cxn modelId="{D581A178-BD95-40E9-8A08-EE79C282F558}" type="presParOf" srcId="{EBEE34DB-62D2-4868-92AE-6954D5A33B91}" destId="{57836572-90D1-4A42-B19F-C1AE254E897F}" srcOrd="1" destOrd="0" presId="urn:microsoft.com/office/officeart/2008/layout/LinedList"/>
    <dgm:cxn modelId="{E0958398-C97B-4769-886E-2A3E6923F23C}" type="presParOf" srcId="{7AA48F6B-67B2-48A3-9539-19D181FBD824}" destId="{E179CD5D-F05F-4DE4-AC9D-C2CEC5B5334E}" srcOrd="2" destOrd="0" presId="urn:microsoft.com/office/officeart/2008/layout/LinedList"/>
    <dgm:cxn modelId="{5C8FEDB7-F5AD-475B-A98B-E4C58611F2C0}" type="presParOf" srcId="{7AA48F6B-67B2-48A3-9539-19D181FBD824}" destId="{C99A76FF-FEC0-4A67-81BB-707310BEE08C}" srcOrd="3" destOrd="0" presId="urn:microsoft.com/office/officeart/2008/layout/LinedList"/>
    <dgm:cxn modelId="{499660F0-3871-4848-8F0B-00E1EE0B74C1}" type="presParOf" srcId="{C99A76FF-FEC0-4A67-81BB-707310BEE08C}" destId="{6C02CA02-7469-4F48-9091-F2F3CA20E41E}" srcOrd="0" destOrd="0" presId="urn:microsoft.com/office/officeart/2008/layout/LinedList"/>
    <dgm:cxn modelId="{E69BD30F-F082-4DB9-8471-AA154CDC547C}" type="presParOf" srcId="{C99A76FF-FEC0-4A67-81BB-707310BEE08C}" destId="{D1D9AD97-7AEF-4314-B104-55FC170F2D34}" srcOrd="1" destOrd="0" presId="urn:microsoft.com/office/officeart/2008/layout/LinedList"/>
    <dgm:cxn modelId="{D1B0A492-68F9-4C39-964C-62B50493666D}" type="presParOf" srcId="{7AA48F6B-67B2-48A3-9539-19D181FBD824}" destId="{791756E9-B684-4770-BCCE-4BD359743A21}" srcOrd="4" destOrd="0" presId="urn:microsoft.com/office/officeart/2008/layout/LinedList"/>
    <dgm:cxn modelId="{80B095C7-191A-4B4D-9E27-9F37A034A4FD}" type="presParOf" srcId="{7AA48F6B-67B2-48A3-9539-19D181FBD824}" destId="{30280337-F44D-4885-926B-1136D5468143}" srcOrd="5" destOrd="0" presId="urn:microsoft.com/office/officeart/2008/layout/LinedList"/>
    <dgm:cxn modelId="{1325673E-74FF-4842-9D0A-734E3F57F667}" type="presParOf" srcId="{30280337-F44D-4885-926B-1136D5468143}" destId="{7501289D-91F2-4981-9822-006C8733DBD0}" srcOrd="0" destOrd="0" presId="urn:microsoft.com/office/officeart/2008/layout/LinedList"/>
    <dgm:cxn modelId="{EAB54AFD-B290-4544-9891-A90FD71DC732}" type="presParOf" srcId="{30280337-F44D-4885-926B-1136D5468143}" destId="{17584FB7-1291-4B77-A2EC-20B601907D7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C48211-53EA-4749-8714-A800BA2EADC0}">
      <dsp:nvSpPr>
        <dsp:cNvPr id="0" name=""/>
        <dsp:cNvSpPr/>
      </dsp:nvSpPr>
      <dsp:spPr>
        <a:xfrm>
          <a:off x="1866458" y="1918"/>
          <a:ext cx="7889894" cy="427161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5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Existen alrededor de 500 millones de páginas de internet pornográficas.</a:t>
          </a:r>
          <a:endParaRPr lang="en-US" sz="5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66458" y="1918"/>
        <a:ext cx="7889894" cy="427161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345044-5905-453C-BD1C-8DC6B282D4E2}">
      <dsp:nvSpPr>
        <dsp:cNvPr id="0" name=""/>
        <dsp:cNvSpPr/>
      </dsp:nvSpPr>
      <dsp:spPr>
        <a:xfrm>
          <a:off x="0" y="822"/>
          <a:ext cx="1124331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824009-4AA2-4DDA-9612-07810F16FA54}">
      <dsp:nvSpPr>
        <dsp:cNvPr id="0" name=""/>
        <dsp:cNvSpPr/>
      </dsp:nvSpPr>
      <dsp:spPr>
        <a:xfrm>
          <a:off x="0" y="822"/>
          <a:ext cx="11243310" cy="13478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DO" sz="3600" i="0" kern="1200" dirty="0">
              <a:latin typeface="Calisto MT" panose="02040603050505030304" pitchFamily="18" charset="0"/>
            </a:rPr>
            <a:t>Efesios 5:3 “Pero fornicación y toda inmundicia, o avaricia, </a:t>
          </a:r>
          <a:r>
            <a:rPr lang="es-DO" sz="3600" b="1" i="0" kern="1200" dirty="0">
              <a:latin typeface="Calisto MT" panose="02040603050505030304" pitchFamily="18" charset="0"/>
            </a:rPr>
            <a:t>ni aun se nombre entre vosotros</a:t>
          </a:r>
          <a:r>
            <a:rPr lang="es-DO" sz="3600" i="0" kern="1200" dirty="0">
              <a:latin typeface="Calisto MT" panose="02040603050505030304" pitchFamily="18" charset="0"/>
            </a:rPr>
            <a:t>,” </a:t>
          </a:r>
          <a:endParaRPr lang="en-US" sz="3600" i="0" kern="1200" dirty="0">
            <a:latin typeface="Calisto MT" panose="02040603050505030304" pitchFamily="18" charset="0"/>
          </a:endParaRPr>
        </a:p>
      </dsp:txBody>
      <dsp:txXfrm>
        <a:off x="0" y="822"/>
        <a:ext cx="11243310" cy="1347853"/>
      </dsp:txXfrm>
    </dsp:sp>
    <dsp:sp modelId="{9D5420B3-12F3-40C1-AFC3-8D63D4B0C770}">
      <dsp:nvSpPr>
        <dsp:cNvPr id="0" name=""/>
        <dsp:cNvSpPr/>
      </dsp:nvSpPr>
      <dsp:spPr>
        <a:xfrm>
          <a:off x="0" y="1348676"/>
          <a:ext cx="1124331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A8141D-DB65-4B2B-A4FB-7007B92E8FBD}">
      <dsp:nvSpPr>
        <dsp:cNvPr id="0" name=""/>
        <dsp:cNvSpPr/>
      </dsp:nvSpPr>
      <dsp:spPr>
        <a:xfrm>
          <a:off x="0" y="1348676"/>
          <a:ext cx="11243310" cy="13478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600" i="0" kern="1200" dirty="0">
              <a:latin typeface="Calisto MT" panose="02040603050505030304" pitchFamily="18" charset="0"/>
            </a:rPr>
            <a:t>2 Tim. 2:22 “﻿</a:t>
          </a:r>
          <a:r>
            <a:rPr lang="es-ES" sz="3600" b="1" i="0" kern="1200" dirty="0">
              <a:latin typeface="Calisto MT" panose="02040603050505030304" pitchFamily="18" charset="0"/>
            </a:rPr>
            <a:t>Huye</a:t>
          </a:r>
          <a:r>
            <a:rPr lang="es-ES" sz="3600" i="0" kern="1200" dirty="0">
              <a:latin typeface="Calisto MT" panose="02040603050505030304" pitchFamily="18" charset="0"/>
            </a:rPr>
            <a:t> también de las pasiones juveniles…”</a:t>
          </a:r>
          <a:endParaRPr lang="en-US" sz="3600" i="0" kern="1200" dirty="0">
            <a:latin typeface="Calisto MT" panose="02040603050505030304" pitchFamily="18" charset="0"/>
          </a:endParaRPr>
        </a:p>
      </dsp:txBody>
      <dsp:txXfrm>
        <a:off x="0" y="1348676"/>
        <a:ext cx="11243310" cy="1347853"/>
      </dsp:txXfrm>
    </dsp:sp>
    <dsp:sp modelId="{FCE0E1F8-15D8-4015-81C8-CF4A27DE02BB}">
      <dsp:nvSpPr>
        <dsp:cNvPr id="0" name=""/>
        <dsp:cNvSpPr/>
      </dsp:nvSpPr>
      <dsp:spPr>
        <a:xfrm>
          <a:off x="0" y="2696529"/>
          <a:ext cx="1124331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DC47C4-E705-47A6-8903-6AFCEBD80FB6}">
      <dsp:nvSpPr>
        <dsp:cNvPr id="0" name=""/>
        <dsp:cNvSpPr/>
      </dsp:nvSpPr>
      <dsp:spPr>
        <a:xfrm>
          <a:off x="0" y="2696529"/>
          <a:ext cx="11243310" cy="13478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600" kern="1200" dirty="0">
              <a:latin typeface="Calisto MT" panose="02040603050505030304" pitchFamily="18" charset="0"/>
            </a:rPr>
            <a:t>1 </a:t>
          </a:r>
          <a:r>
            <a:rPr lang="es-ES" sz="3600" kern="1200" dirty="0" err="1">
              <a:latin typeface="Calisto MT" panose="02040603050505030304" pitchFamily="18" charset="0"/>
            </a:rPr>
            <a:t>Cor</a:t>
          </a:r>
          <a:r>
            <a:rPr lang="es-ES" sz="3600" kern="1200" dirty="0">
              <a:latin typeface="Calisto MT" panose="02040603050505030304" pitchFamily="18" charset="0"/>
            </a:rPr>
            <a:t>. 6:18 </a:t>
          </a:r>
          <a:r>
            <a:rPr lang="es-ES" sz="3600" i="1" kern="1200" dirty="0">
              <a:latin typeface="Calisto MT" panose="02040603050505030304" pitchFamily="18" charset="0"/>
            </a:rPr>
            <a:t>“</a:t>
          </a:r>
          <a:r>
            <a:rPr lang="es-ES" sz="3600" b="1" i="1" kern="1200" dirty="0">
              <a:latin typeface="Calisto MT" panose="02040603050505030304" pitchFamily="18" charset="0"/>
            </a:rPr>
            <a:t>Huid</a:t>
          </a:r>
          <a:r>
            <a:rPr lang="es-ES" sz="3600" i="1" kern="1200" dirty="0">
              <a:latin typeface="Calisto MT" panose="02040603050505030304" pitchFamily="18" charset="0"/>
            </a:rPr>
            <a:t> de la fornicación (</a:t>
          </a:r>
          <a:r>
            <a:rPr lang="es-ES" sz="3600" kern="1200" dirty="0">
              <a:latin typeface="Calisto MT" panose="02040603050505030304" pitchFamily="18" charset="0"/>
            </a:rPr>
            <a:t>inmoralidad</a:t>
          </a:r>
          <a:r>
            <a:rPr lang="es-ES" sz="3600" i="1" kern="1200" dirty="0">
              <a:latin typeface="Calisto MT" panose="02040603050505030304" pitchFamily="18" charset="0"/>
            </a:rPr>
            <a:t>).”</a:t>
          </a:r>
          <a:endParaRPr lang="en-US" sz="3600" kern="1200" dirty="0">
            <a:latin typeface="Calisto MT" panose="02040603050505030304" pitchFamily="18" charset="0"/>
          </a:endParaRPr>
        </a:p>
      </dsp:txBody>
      <dsp:txXfrm>
        <a:off x="0" y="2696529"/>
        <a:ext cx="11243310" cy="1347853"/>
      </dsp:txXfrm>
    </dsp:sp>
    <dsp:sp modelId="{0328541D-120C-410D-A8A8-E2A645150F19}">
      <dsp:nvSpPr>
        <dsp:cNvPr id="0" name=""/>
        <dsp:cNvSpPr/>
      </dsp:nvSpPr>
      <dsp:spPr>
        <a:xfrm>
          <a:off x="0" y="4044382"/>
          <a:ext cx="1124331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A7A0FF-13E8-46BB-A796-2580C4F44326}">
      <dsp:nvSpPr>
        <dsp:cNvPr id="0" name=""/>
        <dsp:cNvSpPr/>
      </dsp:nvSpPr>
      <dsp:spPr>
        <a:xfrm>
          <a:off x="0" y="4044382"/>
          <a:ext cx="11243310" cy="13478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600" kern="1200" dirty="0">
              <a:latin typeface="Calisto MT" panose="02040603050505030304" pitchFamily="18" charset="0"/>
            </a:rPr>
            <a:t>Proverbios 5:8 </a:t>
          </a:r>
          <a:r>
            <a:rPr lang="es-ES" sz="3600" i="1" kern="1200" dirty="0">
              <a:latin typeface="Calisto MT" panose="02040603050505030304" pitchFamily="18" charset="0"/>
            </a:rPr>
            <a:t>“﻿</a:t>
          </a:r>
          <a:r>
            <a:rPr lang="es-ES" sz="3600" b="1" i="1" kern="1200" dirty="0">
              <a:latin typeface="Calisto MT" panose="02040603050505030304" pitchFamily="18" charset="0"/>
            </a:rPr>
            <a:t>Aleja</a:t>
          </a:r>
          <a:r>
            <a:rPr lang="es-ES" sz="3600" i="1" kern="1200" dirty="0">
              <a:latin typeface="Calisto MT" panose="02040603050505030304" pitchFamily="18" charset="0"/>
            </a:rPr>
            <a:t> de ella tu camino, Y </a:t>
          </a:r>
          <a:r>
            <a:rPr lang="es-ES" sz="3600" b="1" i="1" kern="1200" dirty="0">
              <a:latin typeface="Calisto MT" panose="02040603050505030304" pitchFamily="18" charset="0"/>
            </a:rPr>
            <a:t>no te acerques </a:t>
          </a:r>
          <a:r>
            <a:rPr lang="es-ES" sz="3600" i="1" kern="1200" dirty="0">
              <a:latin typeface="Calisto MT" panose="02040603050505030304" pitchFamily="18" charset="0"/>
            </a:rPr>
            <a:t>a la puerta de su casa;”</a:t>
          </a:r>
          <a:endParaRPr lang="en-US" sz="3600" kern="1200" dirty="0">
            <a:latin typeface="Calisto MT" panose="02040603050505030304" pitchFamily="18" charset="0"/>
          </a:endParaRPr>
        </a:p>
      </dsp:txBody>
      <dsp:txXfrm>
        <a:off x="0" y="4044382"/>
        <a:ext cx="11243310" cy="1347853"/>
      </dsp:txXfrm>
    </dsp:sp>
    <dsp:sp modelId="{E9D30645-EE06-4161-80A2-1B2E90954B62}">
      <dsp:nvSpPr>
        <dsp:cNvPr id="0" name=""/>
        <dsp:cNvSpPr/>
      </dsp:nvSpPr>
      <dsp:spPr>
        <a:xfrm>
          <a:off x="0" y="5392235"/>
          <a:ext cx="1124331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E788DF-3030-478D-B368-0D72D03C7DD6}">
      <dsp:nvSpPr>
        <dsp:cNvPr id="0" name=""/>
        <dsp:cNvSpPr/>
      </dsp:nvSpPr>
      <dsp:spPr>
        <a:xfrm>
          <a:off x="0" y="5392235"/>
          <a:ext cx="11243310" cy="13478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980" tIns="220980" rIns="220980" bIns="220980" numCol="1" spcCol="1270" anchor="t" anchorCtr="0">
          <a:noAutofit/>
        </a:bodyPr>
        <a:lstStyle/>
        <a:p>
          <a:pPr marL="0" lvl="0" indent="0" algn="l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800" kern="1200"/>
        </a:p>
      </dsp:txBody>
      <dsp:txXfrm>
        <a:off x="0" y="5392235"/>
        <a:ext cx="11243310" cy="134785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D6CCA8-3088-41D5-8060-C18EA337E595}">
      <dsp:nvSpPr>
        <dsp:cNvPr id="0" name=""/>
        <dsp:cNvSpPr/>
      </dsp:nvSpPr>
      <dsp:spPr>
        <a:xfrm>
          <a:off x="0" y="110069"/>
          <a:ext cx="9905999" cy="1463667"/>
        </a:xfrm>
        <a:prstGeom prst="roundRect">
          <a:avLst/>
        </a:prstGeom>
        <a:solidFill>
          <a:schemeClr val="tx2">
            <a:lumMod val="2500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DO" sz="2800" kern="1200" dirty="0"/>
            <a:t>Cuidar tus </a:t>
          </a:r>
          <a:r>
            <a:rPr lang="es-DO" sz="2800" u="sng" kern="1200" dirty="0"/>
            <a:t>ojos</a:t>
          </a:r>
          <a:r>
            <a:rPr lang="es-DO" sz="2800" kern="1200" dirty="0"/>
            <a:t>: </a:t>
          </a:r>
          <a:r>
            <a:rPr lang="es-DO" sz="2800" b="1" i="1" kern="1200" dirty="0"/>
            <a:t>“la lámpara del cuerpo es el ojo”</a:t>
          </a:r>
          <a:r>
            <a:rPr lang="es-DO" sz="2800" kern="1200" dirty="0"/>
            <a:t>. (programas de TV y Películas, EL INTERNET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71450" y="181519"/>
        <a:ext cx="9763099" cy="1320767"/>
      </dsp:txXfrm>
    </dsp:sp>
    <dsp:sp modelId="{E5876DD5-F6E4-4D2A-843F-A79CE96A39CF}">
      <dsp:nvSpPr>
        <dsp:cNvPr id="0" name=""/>
        <dsp:cNvSpPr/>
      </dsp:nvSpPr>
      <dsp:spPr>
        <a:xfrm>
          <a:off x="0" y="1584142"/>
          <a:ext cx="9905999" cy="1535625"/>
        </a:xfrm>
        <a:prstGeom prst="roundRect">
          <a:avLst/>
        </a:prstGeom>
        <a:solidFill>
          <a:schemeClr val="tx2">
            <a:lumMod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DO" sz="2800" kern="1200"/>
            <a:t>Cuidar tus </a:t>
          </a:r>
          <a:r>
            <a:rPr lang="es-DO" sz="2800" u="sng" kern="1200"/>
            <a:t>oídos</a:t>
          </a:r>
          <a:r>
            <a:rPr lang="es-DO" sz="2800" kern="1200"/>
            <a:t>: (Música, conversaciones, </a:t>
          </a:r>
          <a:r>
            <a:rPr lang="es-DO" sz="2800" kern="1200" err="1"/>
            <a:t>etc</a:t>
          </a:r>
          <a:r>
            <a:rPr lang="es-DO" sz="2800" kern="1200"/>
            <a:t>) </a:t>
          </a:r>
          <a:r>
            <a:rPr lang="es-DO" sz="2800" b="1" i="1" kern="1200"/>
            <a:t>“</a:t>
          </a:r>
          <a:r>
            <a:rPr lang="es-DO" sz="2800" b="1" kern="1200"/>
            <a:t>erréis</a:t>
          </a:r>
          <a:r>
            <a:rPr lang="es-DO" sz="2800" b="1" i="1" kern="1200"/>
            <a:t> las malas conversaciones corrompen las buenas costumbres.”</a:t>
          </a:r>
          <a:endParaRPr lang="en-US" sz="2800" kern="1200">
            <a:solidFill>
              <a:schemeClr val="tx1"/>
            </a:solidFill>
          </a:endParaRPr>
        </a:p>
      </dsp:txBody>
      <dsp:txXfrm>
        <a:off x="74963" y="1659105"/>
        <a:ext cx="9756073" cy="1385699"/>
      </dsp:txXfrm>
    </dsp:sp>
    <dsp:sp modelId="{107D5612-DB02-4CF7-8A75-8983A2E36396}">
      <dsp:nvSpPr>
        <dsp:cNvPr id="0" name=""/>
        <dsp:cNvSpPr/>
      </dsp:nvSpPr>
      <dsp:spPr>
        <a:xfrm>
          <a:off x="0" y="3130173"/>
          <a:ext cx="9905999" cy="918978"/>
        </a:xfrm>
        <a:prstGeom prst="roundRect">
          <a:avLst/>
        </a:prstGeom>
        <a:solidFill>
          <a:schemeClr val="tx2">
            <a:lumMod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DO" sz="3200" kern="1200"/>
            <a:t>Evitar el </a:t>
          </a:r>
          <a:r>
            <a:rPr lang="es-DO" sz="3200" u="sng" kern="1200"/>
            <a:t>contacto físico </a:t>
          </a:r>
          <a:r>
            <a:rPr lang="es-DO" sz="3200" kern="1200"/>
            <a:t>que promueve la inmoralidad</a:t>
          </a:r>
          <a:r>
            <a:rPr lang="es-DO" sz="2800" kern="1200">
              <a:solidFill>
                <a:schemeClr val="tx1"/>
              </a:solidFill>
            </a:rPr>
            <a:t>.</a:t>
          </a:r>
          <a:endParaRPr lang="en-US" sz="2800" kern="1200">
            <a:solidFill>
              <a:schemeClr val="tx1"/>
            </a:solidFill>
          </a:endParaRPr>
        </a:p>
      </dsp:txBody>
      <dsp:txXfrm>
        <a:off x="44861" y="3175034"/>
        <a:ext cx="9816277" cy="829256"/>
      </dsp:txXfrm>
    </dsp:sp>
    <dsp:sp modelId="{58B477D7-902F-4DE2-A0C6-B22170F6246A}">
      <dsp:nvSpPr>
        <dsp:cNvPr id="0" name=""/>
        <dsp:cNvSpPr/>
      </dsp:nvSpPr>
      <dsp:spPr>
        <a:xfrm>
          <a:off x="0" y="4059558"/>
          <a:ext cx="9905999" cy="1163616"/>
        </a:xfrm>
        <a:prstGeom prst="roundRect">
          <a:avLst/>
        </a:prstGeom>
        <a:solidFill>
          <a:schemeClr val="tx2">
            <a:lumMod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DO" sz="3200" kern="1200"/>
            <a:t>Evitar los </a:t>
          </a:r>
          <a:r>
            <a:rPr lang="es-DO" sz="3200" u="sng" kern="1200"/>
            <a:t>contextos, lugares y situaciones </a:t>
          </a:r>
          <a:r>
            <a:rPr lang="es-DO" sz="3200" kern="1200"/>
            <a:t>que nos ponen en peligro de ser tentados.</a:t>
          </a:r>
          <a:endParaRPr lang="en-US" sz="3200" kern="1200">
            <a:solidFill>
              <a:schemeClr val="tx1"/>
            </a:solidFill>
          </a:endParaRPr>
        </a:p>
      </dsp:txBody>
      <dsp:txXfrm>
        <a:off x="56803" y="4116361"/>
        <a:ext cx="9792393" cy="105001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91A64D-9279-410A-89B0-6FCF58AA600B}">
      <dsp:nvSpPr>
        <dsp:cNvPr id="0" name=""/>
        <dsp:cNvSpPr/>
      </dsp:nvSpPr>
      <dsp:spPr>
        <a:xfrm>
          <a:off x="0" y="0"/>
          <a:ext cx="9906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09F842-5860-48D4-B7A3-4D3961140376}">
      <dsp:nvSpPr>
        <dsp:cNvPr id="0" name=""/>
        <dsp:cNvSpPr/>
      </dsp:nvSpPr>
      <dsp:spPr>
        <a:xfrm>
          <a:off x="0" y="0"/>
          <a:ext cx="9906000" cy="46867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just" defTabSz="14224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DO" sz="3200" kern="1200" dirty="0">
              <a:latin typeface="Calisto MT" panose="02040603050505030304" pitchFamily="18" charset="0"/>
            </a:rPr>
            <a:t>Efesios 5:3-4 </a:t>
          </a:r>
          <a:r>
            <a:rPr lang="es-DO" sz="3200" b="0" kern="1200" dirty="0">
              <a:latin typeface="Calisto MT" panose="02040603050505030304" pitchFamily="18" charset="0"/>
            </a:rPr>
            <a:t>“Pero fornicación y toda inmundicia, o avaricia, </a:t>
          </a:r>
          <a:r>
            <a:rPr lang="es-DO" sz="3200" b="1" kern="1200" dirty="0">
              <a:latin typeface="Calisto MT" panose="02040603050505030304" pitchFamily="18" charset="0"/>
            </a:rPr>
            <a:t>ni aun se nombre entre vosotros</a:t>
          </a:r>
          <a:r>
            <a:rPr lang="es-DO" sz="3200" b="0" kern="1200" dirty="0">
              <a:latin typeface="Calisto MT" panose="02040603050505030304" pitchFamily="18" charset="0"/>
            </a:rPr>
            <a:t>, como conviene a santos; </a:t>
          </a:r>
          <a:r>
            <a:rPr lang="es-DO" sz="3200" b="0" u="sng" kern="1200" dirty="0">
              <a:latin typeface="Calisto MT" panose="02040603050505030304" pitchFamily="18" charset="0"/>
            </a:rPr>
            <a:t>ni palabras deshonestas, ni necedades, ni truhanerías</a:t>
          </a:r>
          <a:r>
            <a:rPr lang="es-DO" sz="3200" b="0" kern="1200" dirty="0">
              <a:latin typeface="Calisto MT" panose="02040603050505030304" pitchFamily="18" charset="0"/>
            </a:rPr>
            <a:t>, que no convienen, </a:t>
          </a:r>
          <a:r>
            <a:rPr lang="es-DO" sz="3200" b="1" u="sng" kern="1200" dirty="0">
              <a:latin typeface="Calisto MT" panose="02040603050505030304" pitchFamily="18" charset="0"/>
            </a:rPr>
            <a:t>sino antes bien acciones de gracias</a:t>
          </a:r>
          <a:r>
            <a:rPr lang="es-DO" sz="3200" b="0" kern="1200" dirty="0">
              <a:latin typeface="Calisto MT" panose="02040603050505030304" pitchFamily="18" charset="0"/>
            </a:rPr>
            <a:t>.”</a:t>
          </a:r>
          <a:endParaRPr lang="en-US" sz="3200" b="0" kern="1200" dirty="0">
            <a:latin typeface="Calisto MT" panose="02040603050505030304" pitchFamily="18" charset="0"/>
          </a:endParaRPr>
        </a:p>
      </dsp:txBody>
      <dsp:txXfrm>
        <a:off x="0" y="0"/>
        <a:ext cx="9906000" cy="468674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68A85E-B047-4D81-B2A2-5CBD7D7F4B84}">
      <dsp:nvSpPr>
        <dsp:cNvPr id="0" name=""/>
        <dsp:cNvSpPr/>
      </dsp:nvSpPr>
      <dsp:spPr>
        <a:xfrm>
          <a:off x="0" y="989"/>
          <a:ext cx="9906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DDC1C0-DD5F-43EA-82EE-9B6D31F10FCE}">
      <dsp:nvSpPr>
        <dsp:cNvPr id="0" name=""/>
        <dsp:cNvSpPr/>
      </dsp:nvSpPr>
      <dsp:spPr>
        <a:xfrm>
          <a:off x="0" y="989"/>
          <a:ext cx="9896326" cy="23991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ctr" defTabSz="14224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Calisto MT" panose="02040603050505030304" pitchFamily="18" charset="0"/>
            </a:rPr>
            <a:t>2 Tim. 2:22 “</a:t>
          </a:r>
          <a:r>
            <a:rPr lang="en-US" sz="3200" b="1" kern="1200" dirty="0">
              <a:latin typeface="Calisto MT" panose="02040603050505030304" pitchFamily="18" charset="0"/>
            </a:rPr>
            <a:t>Huye</a:t>
          </a:r>
          <a:r>
            <a:rPr lang="en-US" sz="3200" kern="1200" dirty="0">
              <a:latin typeface="Calisto MT" panose="02040603050505030304" pitchFamily="18" charset="0"/>
            </a:rPr>
            <a:t> </a:t>
          </a:r>
          <a:r>
            <a:rPr lang="en-US" sz="3200" kern="1200" dirty="0" err="1">
              <a:latin typeface="Calisto MT" panose="02040603050505030304" pitchFamily="18" charset="0"/>
            </a:rPr>
            <a:t>también</a:t>
          </a:r>
          <a:r>
            <a:rPr lang="en-US" sz="3200" kern="1200" dirty="0">
              <a:latin typeface="Calisto MT" panose="02040603050505030304" pitchFamily="18" charset="0"/>
            </a:rPr>
            <a:t> de las </a:t>
          </a:r>
          <a:r>
            <a:rPr lang="en-US" sz="3200" kern="1200" dirty="0" err="1">
              <a:latin typeface="Calisto MT" panose="02040603050505030304" pitchFamily="18" charset="0"/>
            </a:rPr>
            <a:t>pasiones</a:t>
          </a:r>
          <a:r>
            <a:rPr lang="en-US" sz="3200" kern="1200" dirty="0">
              <a:latin typeface="Calisto MT" panose="02040603050505030304" pitchFamily="18" charset="0"/>
            </a:rPr>
            <a:t> juveniles </a:t>
          </a:r>
          <a:r>
            <a:rPr lang="en-US" sz="3200" b="1" kern="1200" dirty="0">
              <a:latin typeface="Calisto MT" panose="02040603050505030304" pitchFamily="18" charset="0"/>
            </a:rPr>
            <a:t>y </a:t>
          </a:r>
          <a:r>
            <a:rPr lang="en-US" sz="3200" b="1" kern="1200" dirty="0" err="1">
              <a:latin typeface="Calisto MT" panose="02040603050505030304" pitchFamily="18" charset="0"/>
            </a:rPr>
            <a:t>sigue</a:t>
          </a:r>
          <a:r>
            <a:rPr lang="en-US" sz="3200" kern="1200" dirty="0">
              <a:latin typeface="Calisto MT" panose="02040603050505030304" pitchFamily="18" charset="0"/>
            </a:rPr>
            <a:t> la </a:t>
          </a:r>
          <a:r>
            <a:rPr lang="en-US" sz="3200" kern="1200" dirty="0" err="1">
              <a:latin typeface="Calisto MT" panose="02040603050505030304" pitchFamily="18" charset="0"/>
            </a:rPr>
            <a:t>justicia</a:t>
          </a:r>
          <a:r>
            <a:rPr lang="en-US" sz="3200" kern="1200" dirty="0">
              <a:latin typeface="Calisto MT" panose="02040603050505030304" pitchFamily="18" charset="0"/>
            </a:rPr>
            <a:t>, la </a:t>
          </a:r>
          <a:r>
            <a:rPr lang="en-US" sz="3200" kern="1200" dirty="0" err="1">
              <a:latin typeface="Calisto MT" panose="02040603050505030304" pitchFamily="18" charset="0"/>
            </a:rPr>
            <a:t>fe</a:t>
          </a:r>
          <a:r>
            <a:rPr lang="en-US" sz="3200" kern="1200" dirty="0">
              <a:latin typeface="Calisto MT" panose="02040603050505030304" pitchFamily="18" charset="0"/>
            </a:rPr>
            <a:t>, </a:t>
          </a:r>
          <a:r>
            <a:rPr lang="en-US" sz="3200" kern="1200" dirty="0" err="1">
              <a:latin typeface="Calisto MT" panose="02040603050505030304" pitchFamily="18" charset="0"/>
            </a:rPr>
            <a:t>el</a:t>
          </a:r>
          <a:r>
            <a:rPr lang="en-US" sz="3200" kern="1200" dirty="0">
              <a:latin typeface="Calisto MT" panose="02040603050505030304" pitchFamily="18" charset="0"/>
            </a:rPr>
            <a:t> amor  y la </a:t>
          </a:r>
          <a:r>
            <a:rPr lang="en-US" sz="3200" kern="1200" dirty="0" err="1">
              <a:latin typeface="Calisto MT" panose="02040603050505030304" pitchFamily="18" charset="0"/>
            </a:rPr>
            <a:t>paz</a:t>
          </a:r>
          <a:r>
            <a:rPr lang="en-US" sz="3200" kern="1200" dirty="0">
              <a:latin typeface="Calisto MT" panose="02040603050505030304" pitchFamily="18" charset="0"/>
            </a:rPr>
            <a:t>, con </a:t>
          </a:r>
          <a:r>
            <a:rPr lang="en-US" sz="3200" kern="1200" dirty="0" err="1">
              <a:latin typeface="Calisto MT" panose="02040603050505030304" pitchFamily="18" charset="0"/>
            </a:rPr>
            <a:t>los</a:t>
          </a:r>
          <a:r>
            <a:rPr lang="en-US" sz="3200" kern="1200" dirty="0">
              <a:latin typeface="Calisto MT" panose="02040603050505030304" pitchFamily="18" charset="0"/>
            </a:rPr>
            <a:t> que de </a:t>
          </a:r>
          <a:r>
            <a:rPr lang="en-US" sz="3200" kern="1200" dirty="0" err="1">
              <a:latin typeface="Calisto MT" panose="02040603050505030304" pitchFamily="18" charset="0"/>
            </a:rPr>
            <a:t>corazón</a:t>
          </a:r>
          <a:r>
            <a:rPr lang="en-US" sz="3200" kern="1200" dirty="0">
              <a:latin typeface="Calisto MT" panose="02040603050505030304" pitchFamily="18" charset="0"/>
            </a:rPr>
            <a:t> </a:t>
          </a:r>
          <a:r>
            <a:rPr lang="en-US" sz="3200" kern="1200" dirty="0" err="1">
              <a:latin typeface="Calisto MT" panose="02040603050505030304" pitchFamily="18" charset="0"/>
            </a:rPr>
            <a:t>limpio</a:t>
          </a:r>
          <a:r>
            <a:rPr lang="en-US" sz="3200" kern="1200" dirty="0">
              <a:latin typeface="Calisto MT" panose="02040603050505030304" pitchFamily="18" charset="0"/>
            </a:rPr>
            <a:t> </a:t>
          </a:r>
          <a:r>
            <a:rPr lang="en-US" sz="3200" kern="1200" dirty="0" err="1">
              <a:latin typeface="Calisto MT" panose="02040603050505030304" pitchFamily="18" charset="0"/>
            </a:rPr>
            <a:t>invocan</a:t>
          </a:r>
          <a:r>
            <a:rPr lang="en-US" sz="3200" kern="1200" dirty="0">
              <a:latin typeface="Calisto MT" panose="02040603050505030304" pitchFamily="18" charset="0"/>
            </a:rPr>
            <a:t> al </a:t>
          </a:r>
          <a:r>
            <a:rPr lang="en-US" sz="3200" kern="1200" dirty="0" err="1">
              <a:latin typeface="Calisto MT" panose="02040603050505030304" pitchFamily="18" charset="0"/>
            </a:rPr>
            <a:t>Señor</a:t>
          </a:r>
          <a:r>
            <a:rPr lang="en-US" sz="3200" kern="1200" dirty="0">
              <a:latin typeface="Calisto MT" panose="02040603050505030304" pitchFamily="18" charset="0"/>
            </a:rPr>
            <a:t>.</a:t>
          </a:r>
        </a:p>
      </dsp:txBody>
      <dsp:txXfrm>
        <a:off x="0" y="989"/>
        <a:ext cx="9896326" cy="2399181"/>
      </dsp:txXfrm>
    </dsp:sp>
    <dsp:sp modelId="{AE4070B8-E3CE-412C-BFE8-4A561B4CDC64}">
      <dsp:nvSpPr>
        <dsp:cNvPr id="0" name=""/>
        <dsp:cNvSpPr/>
      </dsp:nvSpPr>
      <dsp:spPr>
        <a:xfrm>
          <a:off x="0" y="2400171"/>
          <a:ext cx="9906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320D5A-2D25-42EA-B529-DACCCC140A3D}">
      <dsp:nvSpPr>
        <dsp:cNvPr id="0" name=""/>
        <dsp:cNvSpPr/>
      </dsp:nvSpPr>
      <dsp:spPr>
        <a:xfrm>
          <a:off x="0" y="2400171"/>
          <a:ext cx="9906000" cy="20451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/>
        </a:p>
      </dsp:txBody>
      <dsp:txXfrm>
        <a:off x="0" y="2400171"/>
        <a:ext cx="9906000" cy="2045111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68A85E-B047-4D81-B2A2-5CBD7D7F4B84}">
      <dsp:nvSpPr>
        <dsp:cNvPr id="0" name=""/>
        <dsp:cNvSpPr/>
      </dsp:nvSpPr>
      <dsp:spPr>
        <a:xfrm>
          <a:off x="0" y="989"/>
          <a:ext cx="9906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DDC1C0-DD5F-43EA-82EE-9B6D31F10FCE}">
      <dsp:nvSpPr>
        <dsp:cNvPr id="0" name=""/>
        <dsp:cNvSpPr/>
      </dsp:nvSpPr>
      <dsp:spPr>
        <a:xfrm>
          <a:off x="0" y="989"/>
          <a:ext cx="9896326" cy="23991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ctr" defTabSz="14224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kern="1200" dirty="0">
              <a:latin typeface="Calisto MT" panose="02040603050505030304" pitchFamily="18" charset="0"/>
            </a:rPr>
            <a:t>1 Tim. 6:11 “﻿Mas tú, oh hombre de Dios, huye de estas cosas, y sigue la justicia, la piedad, la fe, el amor, la paciencia, la mansedumbre.”</a:t>
          </a:r>
          <a:endParaRPr lang="en-US" sz="3200" kern="1200" dirty="0">
            <a:latin typeface="Calisto MT" panose="02040603050505030304" pitchFamily="18" charset="0"/>
          </a:endParaRPr>
        </a:p>
      </dsp:txBody>
      <dsp:txXfrm>
        <a:off x="0" y="989"/>
        <a:ext cx="9896326" cy="2399181"/>
      </dsp:txXfrm>
    </dsp:sp>
    <dsp:sp modelId="{AE4070B8-E3CE-412C-BFE8-4A561B4CDC64}">
      <dsp:nvSpPr>
        <dsp:cNvPr id="0" name=""/>
        <dsp:cNvSpPr/>
      </dsp:nvSpPr>
      <dsp:spPr>
        <a:xfrm>
          <a:off x="0" y="2400171"/>
          <a:ext cx="9906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320D5A-2D25-42EA-B529-DACCCC140A3D}">
      <dsp:nvSpPr>
        <dsp:cNvPr id="0" name=""/>
        <dsp:cNvSpPr/>
      </dsp:nvSpPr>
      <dsp:spPr>
        <a:xfrm>
          <a:off x="0" y="2400171"/>
          <a:ext cx="9906000" cy="20451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/>
        </a:p>
      </dsp:txBody>
      <dsp:txXfrm>
        <a:off x="0" y="2400171"/>
        <a:ext cx="9906000" cy="2045111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0C0B0B-290A-4AFE-ADED-CEC083A888D3}">
      <dsp:nvSpPr>
        <dsp:cNvPr id="0" name=""/>
        <dsp:cNvSpPr/>
      </dsp:nvSpPr>
      <dsp:spPr>
        <a:xfrm>
          <a:off x="0" y="708658"/>
          <a:ext cx="11205440" cy="1032121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DO" sz="3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Dedica mas tiempo a la meditación de La Palabra y la oración.</a:t>
          </a:r>
          <a:endParaRPr lang="en-US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0384" y="759042"/>
        <a:ext cx="11104672" cy="931353"/>
      </dsp:txXfrm>
    </dsp:sp>
    <dsp:sp modelId="{F0247646-9AD7-4A4F-B65B-9588007B2142}">
      <dsp:nvSpPr>
        <dsp:cNvPr id="0" name=""/>
        <dsp:cNvSpPr/>
      </dsp:nvSpPr>
      <dsp:spPr>
        <a:xfrm>
          <a:off x="0" y="1786502"/>
          <a:ext cx="11241187" cy="862389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13333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DO" sz="3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Participa activamente de </a:t>
          </a:r>
          <a:r>
            <a:rPr lang="es-DO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TODOS</a:t>
          </a:r>
          <a:r>
            <a:rPr lang="es-DO" sz="3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los servicios de tu iglesia.</a:t>
          </a:r>
          <a:endParaRPr lang="en-US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098" y="1828600"/>
        <a:ext cx="11156991" cy="778193"/>
      </dsp:txXfrm>
    </dsp:sp>
    <dsp:sp modelId="{C2AEFB20-7F43-4745-B30C-244B727030E3}">
      <dsp:nvSpPr>
        <dsp:cNvPr id="0" name=""/>
        <dsp:cNvSpPr/>
      </dsp:nvSpPr>
      <dsp:spPr>
        <a:xfrm>
          <a:off x="0" y="2696068"/>
          <a:ext cx="11241187" cy="1007082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26667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DO" sz="2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Escucha buena música cristiana que dirija tu mente y tus afectos a Dios. .</a:t>
          </a:r>
          <a:endParaRPr lang="en-US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9162" y="2745230"/>
        <a:ext cx="11142863" cy="908758"/>
      </dsp:txXfrm>
    </dsp:sp>
    <dsp:sp modelId="{4E4E8963-ED08-4D38-ACF8-9E921E5C3CCD}">
      <dsp:nvSpPr>
        <dsp:cNvPr id="0" name=""/>
        <dsp:cNvSpPr/>
      </dsp:nvSpPr>
      <dsp:spPr>
        <a:xfrm>
          <a:off x="0" y="3708177"/>
          <a:ext cx="11241187" cy="635425"/>
        </a:xfrm>
        <a:prstGeom prst="roundRect">
          <a:avLst/>
        </a:prstGeom>
        <a:solidFill>
          <a:srgbClr val="C00000">
            <a:alpha val="50000"/>
          </a:srgb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DO" sz="2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Lee buenos libros cristianos..</a:t>
          </a:r>
          <a:endParaRPr lang="en-US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019" y="3739196"/>
        <a:ext cx="11179149" cy="573387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0C0B0B-290A-4AFE-ADED-CEC083A888D3}">
      <dsp:nvSpPr>
        <dsp:cNvPr id="0" name=""/>
        <dsp:cNvSpPr/>
      </dsp:nvSpPr>
      <dsp:spPr>
        <a:xfrm>
          <a:off x="48142" y="580603"/>
          <a:ext cx="8733100" cy="817880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DO" sz="3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Priorizar el altar familiar.</a:t>
          </a:r>
          <a:endParaRPr lang="en-US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8068" y="620529"/>
        <a:ext cx="8653248" cy="738028"/>
      </dsp:txXfrm>
    </dsp:sp>
    <dsp:sp modelId="{F0247646-9AD7-4A4F-B65B-9588007B2142}">
      <dsp:nvSpPr>
        <dsp:cNvPr id="0" name=""/>
        <dsp:cNvSpPr/>
      </dsp:nvSpPr>
      <dsp:spPr>
        <a:xfrm>
          <a:off x="0" y="1406482"/>
          <a:ext cx="8788909" cy="977810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13333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DO" sz="3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Supervisar que nuestros hijos estén haciendo sus devocionales personales.</a:t>
          </a:r>
          <a:endParaRPr lang="en-US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7733" y="1454215"/>
        <a:ext cx="8693443" cy="882344"/>
      </dsp:txXfrm>
    </dsp:sp>
    <dsp:sp modelId="{C2AEFB20-7F43-4745-B30C-244B727030E3}">
      <dsp:nvSpPr>
        <dsp:cNvPr id="0" name=""/>
        <dsp:cNvSpPr/>
      </dsp:nvSpPr>
      <dsp:spPr>
        <a:xfrm>
          <a:off x="0" y="2393662"/>
          <a:ext cx="8788909" cy="977810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26667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DO" sz="3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Integrarlos a las actividades de la iglesia: cultos regulares, de oración y Jóvenes.</a:t>
          </a:r>
          <a:endParaRPr lang="en-US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7733" y="2441395"/>
        <a:ext cx="8693443" cy="882344"/>
      </dsp:txXfrm>
    </dsp:sp>
    <dsp:sp modelId="{4E4E8963-ED08-4D38-ACF8-9E921E5C3CCD}">
      <dsp:nvSpPr>
        <dsp:cNvPr id="0" name=""/>
        <dsp:cNvSpPr/>
      </dsp:nvSpPr>
      <dsp:spPr>
        <a:xfrm>
          <a:off x="0" y="3382217"/>
          <a:ext cx="8788909" cy="1256711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DO" sz="2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Motivar la lectura de buenos libros cristianos, y especialmente sobre pureza. (El principio de la pureza, La batalla de cada joven, </a:t>
          </a:r>
          <a:r>
            <a:rPr lang="es-DO" sz="28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etc</a:t>
          </a:r>
          <a:r>
            <a:rPr lang="es-DO" sz="2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).</a:t>
          </a:r>
          <a:endParaRPr lang="en-US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1348" y="3443565"/>
        <a:ext cx="8666213" cy="1134015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2CAB13-FC25-4817-98AC-22900B3415F0}">
      <dsp:nvSpPr>
        <dsp:cNvPr id="0" name=""/>
        <dsp:cNvSpPr/>
      </dsp:nvSpPr>
      <dsp:spPr>
        <a:xfrm>
          <a:off x="0" y="326"/>
          <a:ext cx="11944771" cy="0"/>
        </a:xfrm>
        <a:prstGeom prst="line">
          <a:avLst/>
        </a:prstGeom>
        <a:solidFill>
          <a:schemeClr val="accent4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90C1A1-0464-4DF5-B034-3CACFBC0E4D5}">
      <dsp:nvSpPr>
        <dsp:cNvPr id="0" name=""/>
        <dsp:cNvSpPr/>
      </dsp:nvSpPr>
      <dsp:spPr>
        <a:xfrm>
          <a:off x="0" y="326"/>
          <a:ext cx="11944771" cy="36382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ctr" defTabSz="16002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600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anose="02040603050505030304" pitchFamily="18" charset="0"/>
            </a:rPr>
            <a:t>Efesios 5:5-7 “﻿Porque sabéis esto, que ningún fornicario, o inmundo, o avaro, que es idólatra, tiene herencia en el reino de Cristo y de Dios.﻿</a:t>
          </a:r>
          <a:r>
            <a:rPr lang="es-ES" sz="3600" i="0" kern="120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anose="02040603050505030304" pitchFamily="18" charset="0"/>
            </a:rPr>
            <a:t> </a:t>
          </a:r>
          <a:r>
            <a:rPr lang="es-ES" sz="3600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anose="02040603050505030304" pitchFamily="18" charset="0"/>
            </a:rPr>
            <a:t>﻿Nadie os engañe con palabras vanas, porque por estas cosas viene la ira de Dios sobre los hijos de </a:t>
          </a:r>
          <a:r>
            <a:rPr lang="es-ES" sz="3600" i="0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anose="02040603050505030304" pitchFamily="18" charset="0"/>
            </a:rPr>
            <a:t>desobediencia</a:t>
          </a:r>
          <a:r>
            <a:rPr lang="es-ES" sz="3600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anose="02040603050505030304" pitchFamily="18" charset="0"/>
            </a:rPr>
            <a:t>.﻿</a:t>
          </a:r>
          <a:r>
            <a:rPr lang="es-ES" sz="3600" i="0" kern="120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anose="02040603050505030304" pitchFamily="18" charset="0"/>
            </a:rPr>
            <a:t> 7</a:t>
          </a:r>
          <a:r>
            <a:rPr lang="es-ES" sz="3600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anose="02040603050505030304" pitchFamily="18" charset="0"/>
            </a:rPr>
            <a:t>﻿</a:t>
          </a:r>
          <a:r>
            <a:rPr lang="es-ES" sz="3600" b="0" i="0" u="sng" kern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anose="02040603050505030304" pitchFamily="18" charset="0"/>
            </a:rPr>
            <a:t>No seáis, pues, partícipes con ellos</a:t>
          </a:r>
          <a:r>
            <a:rPr lang="es-ES" sz="3600" b="0" i="0" kern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anose="02040603050505030304" pitchFamily="18" charset="0"/>
            </a:rPr>
            <a:t>..”</a:t>
          </a:r>
        </a:p>
      </dsp:txBody>
      <dsp:txXfrm>
        <a:off x="0" y="326"/>
        <a:ext cx="11944771" cy="3638294"/>
      </dsp:txXfrm>
    </dsp:sp>
    <dsp:sp modelId="{CB1BA1EB-6FF4-4950-9196-5C43CE7A80A1}">
      <dsp:nvSpPr>
        <dsp:cNvPr id="0" name=""/>
        <dsp:cNvSpPr/>
      </dsp:nvSpPr>
      <dsp:spPr>
        <a:xfrm>
          <a:off x="0" y="3638621"/>
          <a:ext cx="11944771" cy="0"/>
        </a:xfrm>
        <a:prstGeom prst="line">
          <a:avLst/>
        </a:prstGeom>
        <a:solidFill>
          <a:schemeClr val="accent4">
            <a:shade val="50000"/>
            <a:hueOff val="-419717"/>
            <a:satOff val="-52023"/>
            <a:lumOff val="51658"/>
            <a:alphaOff val="0"/>
          </a:schemeClr>
        </a:solidFill>
        <a:ln w="12700" cap="flat" cmpd="sng" algn="ctr">
          <a:solidFill>
            <a:schemeClr val="accent4">
              <a:shade val="50000"/>
              <a:hueOff val="-419717"/>
              <a:satOff val="-52023"/>
              <a:lumOff val="5165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36C8C7-EAF3-4196-955D-33139CAB0C4E}">
      <dsp:nvSpPr>
        <dsp:cNvPr id="0" name=""/>
        <dsp:cNvSpPr/>
      </dsp:nvSpPr>
      <dsp:spPr>
        <a:xfrm>
          <a:off x="0" y="2178355"/>
          <a:ext cx="11944771" cy="15283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0" y="2178355"/>
        <a:ext cx="11944771" cy="1528338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2CAB13-FC25-4817-98AC-22900B3415F0}">
      <dsp:nvSpPr>
        <dsp:cNvPr id="0" name=""/>
        <dsp:cNvSpPr/>
      </dsp:nvSpPr>
      <dsp:spPr>
        <a:xfrm>
          <a:off x="0" y="3443"/>
          <a:ext cx="12191998" cy="0"/>
        </a:xfrm>
        <a:prstGeom prst="line">
          <a:avLst/>
        </a:prstGeom>
        <a:solidFill>
          <a:schemeClr val="accent4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90C1A1-0464-4DF5-B034-3CACFBC0E4D5}">
      <dsp:nvSpPr>
        <dsp:cNvPr id="0" name=""/>
        <dsp:cNvSpPr/>
      </dsp:nvSpPr>
      <dsp:spPr>
        <a:xfrm>
          <a:off x="0" y="3443"/>
          <a:ext cx="12191998" cy="16800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300" i="1" kern="1200" dirty="0"/>
        </a:p>
      </dsp:txBody>
      <dsp:txXfrm>
        <a:off x="0" y="3443"/>
        <a:ext cx="12191998" cy="1680098"/>
      </dsp:txXfrm>
    </dsp:sp>
    <dsp:sp modelId="{CB1BA1EB-6FF4-4950-9196-5C43CE7A80A1}">
      <dsp:nvSpPr>
        <dsp:cNvPr id="0" name=""/>
        <dsp:cNvSpPr/>
      </dsp:nvSpPr>
      <dsp:spPr>
        <a:xfrm>
          <a:off x="0" y="1683541"/>
          <a:ext cx="12191998" cy="0"/>
        </a:xfrm>
        <a:prstGeom prst="line">
          <a:avLst/>
        </a:prstGeom>
        <a:solidFill>
          <a:schemeClr val="accent4">
            <a:shade val="50000"/>
            <a:hueOff val="-419717"/>
            <a:satOff val="-52023"/>
            <a:lumOff val="51658"/>
            <a:alphaOff val="0"/>
          </a:schemeClr>
        </a:solidFill>
        <a:ln w="12700" cap="flat" cmpd="sng" algn="ctr">
          <a:solidFill>
            <a:schemeClr val="accent4">
              <a:shade val="50000"/>
              <a:hueOff val="-419717"/>
              <a:satOff val="-52023"/>
              <a:lumOff val="5165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36C8C7-EAF3-4196-955D-33139CAB0C4E}">
      <dsp:nvSpPr>
        <dsp:cNvPr id="0" name=""/>
        <dsp:cNvSpPr/>
      </dsp:nvSpPr>
      <dsp:spPr>
        <a:xfrm>
          <a:off x="0" y="0"/>
          <a:ext cx="12180110" cy="36393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anose="02040603050505030304" pitchFamily="18" charset="0"/>
            </a:rPr>
            <a:t>2 Tim. 2:22 “Huye también de las pasiones juveniles </a:t>
          </a:r>
          <a:r>
            <a:rPr lang="es-ES" sz="3200" b="0" i="0" kern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anose="02040603050505030304" pitchFamily="18" charset="0"/>
            </a:rPr>
            <a:t>(estrategia 1),</a:t>
          </a:r>
        </a:p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anose="02040603050505030304" pitchFamily="18" charset="0"/>
            </a:rPr>
            <a:t>y sigue la justicia, la fe, el amor  y la paz </a:t>
          </a:r>
          <a:r>
            <a:rPr lang="es-ES" sz="3200" b="0" i="0" kern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anose="02040603050505030304" pitchFamily="18" charset="0"/>
            </a:rPr>
            <a:t>(estrategia 2),</a:t>
          </a:r>
        </a:p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b="0" i="0" kern="1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anose="02040603050505030304" pitchFamily="18" charset="0"/>
            </a:rPr>
            <a:t>c</a:t>
          </a:r>
          <a:r>
            <a:rPr lang="es-ES" sz="3200" b="0" i="0" u="sng" kern="1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anose="02040603050505030304" pitchFamily="18" charset="0"/>
            </a:rPr>
            <a:t>on los que de corazón limpio invocan al Señor </a:t>
          </a:r>
          <a:r>
            <a:rPr lang="es-ES" sz="3200" b="0" i="0" u="none" kern="1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anose="02040603050505030304" pitchFamily="18" charset="0"/>
            </a:rPr>
            <a:t> </a:t>
          </a:r>
          <a:r>
            <a:rPr lang="es-ES" sz="3200" b="0" i="0" kern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anose="02040603050505030304" pitchFamily="18" charset="0"/>
            </a:rPr>
            <a:t>(estrategia 3).”</a:t>
          </a:r>
          <a:endParaRPr lang="en-US" sz="3200" b="0" i="0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sto MT" panose="02040603050505030304" pitchFamily="18" charset="0"/>
          </a:endParaRPr>
        </a:p>
      </dsp:txBody>
      <dsp:txXfrm>
        <a:off x="0" y="0"/>
        <a:ext cx="12180110" cy="3639395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3DBEBB-AC65-4AC7-9E9B-263C9260BA93}">
      <dsp:nvSpPr>
        <dsp:cNvPr id="0" name=""/>
        <dsp:cNvSpPr/>
      </dsp:nvSpPr>
      <dsp:spPr>
        <a:xfrm>
          <a:off x="1757501" y="787"/>
          <a:ext cx="8676995" cy="4271962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5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Las búsquedas diarias de pornografía representan 68 millones (25% del total).</a:t>
          </a:r>
          <a:endParaRPr lang="en-US" sz="5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57501" y="787"/>
        <a:ext cx="8676995" cy="4271962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818349-C611-4637-8B55-21C04145F5E5}">
      <dsp:nvSpPr>
        <dsp:cNvPr id="0" name=""/>
        <dsp:cNvSpPr/>
      </dsp:nvSpPr>
      <dsp:spPr>
        <a:xfrm>
          <a:off x="0" y="2009"/>
          <a:ext cx="7952056" cy="978417"/>
        </a:xfrm>
        <a:prstGeom prst="roundRect">
          <a:avLst/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DO" sz="3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Supervisar las amistades de nuestros hijos.</a:t>
          </a:r>
          <a:endParaRPr lang="en-US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7762" y="49771"/>
        <a:ext cx="7856532" cy="882893"/>
      </dsp:txXfrm>
    </dsp:sp>
    <dsp:sp modelId="{B53C4415-2BC2-468D-B8F3-40CB75754B24}">
      <dsp:nvSpPr>
        <dsp:cNvPr id="0" name=""/>
        <dsp:cNvSpPr/>
      </dsp:nvSpPr>
      <dsp:spPr>
        <a:xfrm>
          <a:off x="0" y="990692"/>
          <a:ext cx="7952056" cy="978417"/>
        </a:xfrm>
        <a:prstGeom prst="roundRect">
          <a:avLst/>
        </a:prstGeom>
        <a:solidFill>
          <a:schemeClr val="accent4">
            <a:shade val="80000"/>
            <a:hueOff val="-100051"/>
            <a:satOff val="-11862"/>
            <a:lumOff val="90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DO" sz="3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Animarlos a cultivar amistades que los acerquen a Dios.</a:t>
          </a:r>
          <a:endParaRPr lang="en-US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7762" y="1038454"/>
        <a:ext cx="7856532" cy="882893"/>
      </dsp:txXfrm>
    </dsp:sp>
    <dsp:sp modelId="{EA216979-C098-47D1-BEBF-F0016977D089}">
      <dsp:nvSpPr>
        <dsp:cNvPr id="0" name=""/>
        <dsp:cNvSpPr/>
      </dsp:nvSpPr>
      <dsp:spPr>
        <a:xfrm>
          <a:off x="0" y="1979375"/>
          <a:ext cx="7952056" cy="978417"/>
        </a:xfrm>
        <a:prstGeom prst="roundRect">
          <a:avLst/>
        </a:prstGeom>
        <a:solidFill>
          <a:schemeClr val="accent4">
            <a:shade val="80000"/>
            <a:hueOff val="-200101"/>
            <a:satOff val="-23723"/>
            <a:lumOff val="180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DO" sz="32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Exhortarles que se alejarse de todos aquellos que lo inducen a lo malo.</a:t>
          </a:r>
          <a:endParaRPr lang="en-US" sz="32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7762" y="2027137"/>
        <a:ext cx="7856532" cy="882893"/>
      </dsp:txXfrm>
    </dsp:sp>
    <dsp:sp modelId="{AF4852B8-4919-4B25-872D-7F14B8501E3A}">
      <dsp:nvSpPr>
        <dsp:cNvPr id="0" name=""/>
        <dsp:cNvSpPr/>
      </dsp:nvSpPr>
      <dsp:spPr>
        <a:xfrm>
          <a:off x="0" y="2968058"/>
          <a:ext cx="7952056" cy="978417"/>
        </a:xfrm>
        <a:prstGeom prst="round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DO" sz="3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Entablar sanas relaciones en familia.        Pr. </a:t>
          </a:r>
          <a:r>
            <a:rPr lang="es-DO" sz="32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23:26-28</a:t>
          </a:r>
          <a:endParaRPr lang="en-US" sz="32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7762" y="3015820"/>
        <a:ext cx="7856532" cy="882893"/>
      </dsp:txXfrm>
    </dsp:sp>
    <dsp:sp modelId="{1B1927AC-E6CD-429D-BEA5-872D651FCEBD}">
      <dsp:nvSpPr>
        <dsp:cNvPr id="0" name=""/>
        <dsp:cNvSpPr/>
      </dsp:nvSpPr>
      <dsp:spPr>
        <a:xfrm>
          <a:off x="0" y="3956741"/>
          <a:ext cx="7952056" cy="978417"/>
        </a:xfrm>
        <a:prstGeom prst="round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DO" sz="3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Conversar regularmente con nuestros hijos sobre estos temas.</a:t>
          </a:r>
          <a:endParaRPr lang="en-US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7762" y="4004503"/>
        <a:ext cx="7856532" cy="88289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DE3481-974F-4453-AC5E-C0DA4D79970B}">
      <dsp:nvSpPr>
        <dsp:cNvPr id="0" name=""/>
        <dsp:cNvSpPr/>
      </dsp:nvSpPr>
      <dsp:spPr>
        <a:xfrm>
          <a:off x="1741054" y="787"/>
          <a:ext cx="8709890" cy="4271962"/>
        </a:xfrm>
        <a:prstGeom prst="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5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 mayoría de la búsqueda de pornografía se encuentra en el grupo de los 12 y los 17 años.</a:t>
          </a:r>
          <a:endParaRPr lang="en-US" sz="5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41054" y="787"/>
        <a:ext cx="8709890" cy="427196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B3498E-683C-4D28-BD18-4535606FA35F}">
      <dsp:nvSpPr>
        <dsp:cNvPr id="0" name=""/>
        <dsp:cNvSpPr/>
      </dsp:nvSpPr>
      <dsp:spPr>
        <a:xfrm>
          <a:off x="1321227" y="18"/>
          <a:ext cx="9512378" cy="4271962"/>
        </a:xfrm>
        <a:prstGeom prst="rect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5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7 de cada 10 jóvenes entre los 12 y 17 consume por pornografía de forma habitual</a:t>
          </a:r>
          <a:endParaRPr lang="en-US" sz="5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321227" y="18"/>
        <a:ext cx="9512378" cy="427196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ABFBA5-159D-4C82-8853-97A7754A5C0B}">
      <dsp:nvSpPr>
        <dsp:cNvPr id="0" name=""/>
        <dsp:cNvSpPr/>
      </dsp:nvSpPr>
      <dsp:spPr>
        <a:xfrm>
          <a:off x="1326069" y="1556"/>
          <a:ext cx="9539861" cy="4271962"/>
        </a:xfrm>
        <a:prstGeom prst="rect">
          <a:avLst/>
        </a:prstGeom>
        <a:solidFill>
          <a:schemeClr val="tx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5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Por sexo: 93% de los varones y 62% de las mujeres consumen pornografía </a:t>
          </a:r>
          <a:r>
            <a:rPr lang="es-MX" sz="54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via</a:t>
          </a:r>
          <a:r>
            <a:rPr lang="es-MX" sz="5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internet en esta edad.</a:t>
          </a:r>
          <a:endParaRPr lang="en-US" sz="5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326069" y="1556"/>
        <a:ext cx="9539861" cy="427196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E1E62B-AE5B-46B1-8965-CDC46A38DF16}">
      <dsp:nvSpPr>
        <dsp:cNvPr id="0" name=""/>
        <dsp:cNvSpPr/>
      </dsp:nvSpPr>
      <dsp:spPr>
        <a:xfrm>
          <a:off x="1325860" y="0"/>
          <a:ext cx="9537200" cy="4269398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5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El promedio de edad de la primera exposición a contenidos pornográficos en Internet es a los 11 años.</a:t>
          </a:r>
          <a:endParaRPr lang="en-US" sz="5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325860" y="0"/>
        <a:ext cx="9537200" cy="426939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BEBFF0-3D09-4783-B0FC-47EB3601CF11}">
      <dsp:nvSpPr>
        <dsp:cNvPr id="0" name=""/>
        <dsp:cNvSpPr/>
      </dsp:nvSpPr>
      <dsp:spPr>
        <a:xfrm>
          <a:off x="1325940" y="9"/>
          <a:ext cx="9537191" cy="4246912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5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94% en teléfonos móviles</a:t>
          </a:r>
          <a:endParaRPr lang="en-US" sz="5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325940" y="9"/>
        <a:ext cx="9537191" cy="424691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AC07DD-F06E-450C-B218-F8A391AAB38A}">
      <dsp:nvSpPr>
        <dsp:cNvPr id="0" name=""/>
        <dsp:cNvSpPr/>
      </dsp:nvSpPr>
      <dsp:spPr>
        <a:xfrm>
          <a:off x="240086" y="1547"/>
          <a:ext cx="11160225" cy="424250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4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Las relaciones en grupo entre compañeros y compañeras son clave en la iniciación al consumo: el 51.2% accede mediante el intercambio entre sus amistades de fotos o vídeos por WhatsApp o redes sociales.</a:t>
          </a:r>
          <a:endParaRPr lang="en-US" sz="4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0086" y="1547"/>
        <a:ext cx="11160225" cy="424250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345B13-D577-458A-BB77-D211F904F6F9}">
      <dsp:nvSpPr>
        <dsp:cNvPr id="0" name=""/>
        <dsp:cNvSpPr/>
      </dsp:nvSpPr>
      <dsp:spPr>
        <a:xfrm>
          <a:off x="0" y="1480"/>
          <a:ext cx="1140714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551116-EC27-423D-A1C5-9FDD60075144}">
      <dsp:nvSpPr>
        <dsp:cNvPr id="0" name=""/>
        <dsp:cNvSpPr/>
      </dsp:nvSpPr>
      <dsp:spPr>
        <a:xfrm>
          <a:off x="0" y="1480"/>
          <a:ext cx="11407140" cy="11581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ts val="36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kern="1200" dirty="0">
              <a:latin typeface="Calisto MT" panose="02040603050505030304" pitchFamily="18" charset="0"/>
            </a:rPr>
            <a:t>Es </a:t>
          </a:r>
          <a:r>
            <a:rPr lang="es-ES" sz="3200" b="1" kern="1200" dirty="0">
              <a:latin typeface="Calisto MT" panose="02040603050505030304" pitchFamily="18" charset="0"/>
            </a:rPr>
            <a:t>incongruente</a:t>
          </a:r>
          <a:r>
            <a:rPr lang="es-ES" sz="3200" kern="1200" dirty="0">
              <a:latin typeface="Calisto MT" panose="02040603050505030304" pitchFamily="18" charset="0"/>
            </a:rPr>
            <a:t> con nuestro </a:t>
          </a:r>
          <a:r>
            <a:rPr lang="es-ES" sz="3200" b="1" kern="1200" dirty="0">
              <a:latin typeface="Calisto MT" panose="02040603050505030304" pitchFamily="18" charset="0"/>
            </a:rPr>
            <a:t>llamado cristiano</a:t>
          </a:r>
          <a:r>
            <a:rPr lang="es-ES" sz="3200" kern="1200" dirty="0">
              <a:latin typeface="Calisto MT" panose="02040603050505030304" pitchFamily="18" charset="0"/>
            </a:rPr>
            <a:t>. (</a:t>
          </a:r>
          <a:r>
            <a:rPr lang="es-ES" sz="3200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anose="02040603050505030304" pitchFamily="18" charset="0"/>
            </a:rPr>
            <a:t>Como conviene a santos… que no conviene</a:t>
          </a:r>
          <a:r>
            <a:rPr lang="es-ES" sz="3200" i="1" kern="1200" dirty="0">
              <a:latin typeface="Calisto MT" panose="02040603050505030304" pitchFamily="18" charset="0"/>
            </a:rPr>
            <a:t>… v.3-4</a:t>
          </a:r>
          <a:r>
            <a:rPr lang="es-ES" sz="3200" kern="1200" dirty="0">
              <a:latin typeface="Calisto MT" panose="02040603050505030304" pitchFamily="18" charset="0"/>
            </a:rPr>
            <a:t>).</a:t>
          </a:r>
          <a:endParaRPr lang="en-US" sz="3200" kern="1200" dirty="0">
            <a:latin typeface="Calisto MT" panose="02040603050505030304" pitchFamily="18" charset="0"/>
          </a:endParaRPr>
        </a:p>
      </dsp:txBody>
      <dsp:txXfrm>
        <a:off x="0" y="1480"/>
        <a:ext cx="11407140" cy="1158136"/>
      </dsp:txXfrm>
    </dsp:sp>
    <dsp:sp modelId="{E179CD5D-F05F-4DE4-AC9D-C2CEC5B5334E}">
      <dsp:nvSpPr>
        <dsp:cNvPr id="0" name=""/>
        <dsp:cNvSpPr/>
      </dsp:nvSpPr>
      <dsp:spPr>
        <a:xfrm>
          <a:off x="0" y="1159616"/>
          <a:ext cx="11407140" cy="0"/>
        </a:xfrm>
        <a:prstGeom prst="line">
          <a:avLst/>
        </a:prstGeom>
        <a:solidFill>
          <a:schemeClr val="accent5">
            <a:hueOff val="-8757677"/>
            <a:satOff val="13208"/>
            <a:lumOff val="-10392"/>
            <a:alphaOff val="0"/>
          </a:schemeClr>
        </a:solidFill>
        <a:ln w="12700" cap="flat" cmpd="sng" algn="ctr">
          <a:solidFill>
            <a:schemeClr val="accent5">
              <a:hueOff val="-8757677"/>
              <a:satOff val="13208"/>
              <a:lumOff val="-1039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02CA02-7469-4F48-9091-F2F3CA20E41E}">
      <dsp:nvSpPr>
        <dsp:cNvPr id="0" name=""/>
        <dsp:cNvSpPr/>
      </dsp:nvSpPr>
      <dsp:spPr>
        <a:xfrm>
          <a:off x="0" y="1272657"/>
          <a:ext cx="11407140" cy="18251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just" defTabSz="1422400">
            <a:lnSpc>
              <a:spcPts val="36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kern="1200" dirty="0">
              <a:latin typeface="Calisto MT" panose="02040603050505030304" pitchFamily="18" charset="0"/>
            </a:rPr>
            <a:t>Nos expone a la </a:t>
          </a:r>
          <a:r>
            <a:rPr lang="es-ES" sz="3200" b="1" kern="1200" dirty="0">
              <a:latin typeface="Calisto MT" panose="02040603050505030304" pitchFamily="18" charset="0"/>
            </a:rPr>
            <a:t>condenación eterna</a:t>
          </a:r>
          <a:r>
            <a:rPr lang="es-ES" sz="3200" kern="1200" dirty="0">
              <a:latin typeface="Calisto MT" panose="02040603050505030304" pitchFamily="18" charset="0"/>
            </a:rPr>
            <a:t>. (</a:t>
          </a:r>
          <a:r>
            <a:rPr lang="es-ES" sz="3200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anose="02040603050505030304" pitchFamily="18" charset="0"/>
            </a:rPr>
            <a:t>ningún fornicario, o inmundo, o avaro, que es idólatra, tiene herencia en el reino de Cristo y de Dios</a:t>
          </a:r>
          <a:r>
            <a:rPr lang="es-ES" sz="3200" i="1" kern="1200" dirty="0">
              <a:latin typeface="Calisto MT" panose="02040603050505030304" pitchFamily="18" charset="0"/>
            </a:rPr>
            <a:t> V.5.”</a:t>
          </a:r>
          <a:endParaRPr lang="en-US" sz="3200" kern="1200" dirty="0">
            <a:latin typeface="Calisto MT" panose="02040603050505030304" pitchFamily="18" charset="0"/>
          </a:endParaRPr>
        </a:p>
      </dsp:txBody>
      <dsp:txXfrm>
        <a:off x="0" y="1272657"/>
        <a:ext cx="11407140" cy="1825121"/>
      </dsp:txXfrm>
    </dsp:sp>
    <dsp:sp modelId="{791756E9-B684-4770-BCCE-4BD359743A21}">
      <dsp:nvSpPr>
        <dsp:cNvPr id="0" name=""/>
        <dsp:cNvSpPr/>
      </dsp:nvSpPr>
      <dsp:spPr>
        <a:xfrm>
          <a:off x="0" y="2984737"/>
          <a:ext cx="11407140" cy="0"/>
        </a:xfrm>
        <a:prstGeom prst="line">
          <a:avLst/>
        </a:prstGeom>
        <a:solidFill>
          <a:schemeClr val="accent5">
            <a:hueOff val="-17515355"/>
            <a:satOff val="26415"/>
            <a:lumOff val="-20785"/>
            <a:alphaOff val="0"/>
          </a:schemeClr>
        </a:solidFill>
        <a:ln w="12700" cap="flat" cmpd="sng" algn="ctr">
          <a:solidFill>
            <a:schemeClr val="accent5">
              <a:hueOff val="-17515355"/>
              <a:satOff val="26415"/>
              <a:lumOff val="-207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01289D-91F2-4981-9822-006C8733DBD0}">
      <dsp:nvSpPr>
        <dsp:cNvPr id="0" name=""/>
        <dsp:cNvSpPr/>
      </dsp:nvSpPr>
      <dsp:spPr>
        <a:xfrm>
          <a:off x="0" y="2984737"/>
          <a:ext cx="11396000" cy="22161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kern="1200" dirty="0">
              <a:latin typeface="Calisto MT" panose="02040603050505030304" pitchFamily="18" charset="0"/>
            </a:rPr>
            <a:t>Estos pecados traen </a:t>
          </a:r>
          <a:r>
            <a:rPr lang="es-ES" sz="3200" b="1" kern="1200" dirty="0">
              <a:latin typeface="Calisto MT" panose="02040603050505030304" pitchFamily="18" charset="0"/>
            </a:rPr>
            <a:t>la ira (juicio) de Dios </a:t>
          </a:r>
          <a:r>
            <a:rPr lang="es-ES" sz="3200" kern="1200" dirty="0">
              <a:latin typeface="Calisto MT" panose="02040603050505030304" pitchFamily="18" charset="0"/>
            </a:rPr>
            <a:t>en este mundo (Indirecta y directamente)</a:t>
          </a:r>
          <a:r>
            <a:rPr lang="es-DO" sz="3200" kern="1200" dirty="0">
              <a:latin typeface="Calisto MT" panose="02040603050505030304" pitchFamily="18" charset="0"/>
            </a:rPr>
            <a:t>. </a:t>
          </a:r>
          <a:r>
            <a:rPr lang="es-ES" sz="3200" i="1" kern="1200" dirty="0">
              <a:latin typeface="Calisto MT" panose="02040603050505030304" pitchFamily="18" charset="0"/>
            </a:rPr>
            <a:t>“</a:t>
          </a:r>
          <a:r>
            <a:rPr lang="es-ES" sz="3200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anose="02040603050505030304" pitchFamily="18" charset="0"/>
            </a:rPr>
            <a:t>Nadie os engañe con palabras vanas, porque por estas cosas viene la ira de Dios sobre los hijos de desobediencia. </a:t>
          </a:r>
          <a:r>
            <a:rPr lang="es-ES" sz="3200" kern="1200" dirty="0">
              <a:latin typeface="Calisto MT" panose="02040603050505030304" pitchFamily="18" charset="0"/>
            </a:rPr>
            <a:t>V.6</a:t>
          </a:r>
          <a:r>
            <a:rPr lang="es-ES" sz="3200" i="1" kern="1200" dirty="0">
              <a:latin typeface="Calisto MT" panose="02040603050505030304" pitchFamily="18" charset="0"/>
            </a:rPr>
            <a:t>”</a:t>
          </a:r>
          <a:endParaRPr lang="en-US" sz="3200" kern="1200" dirty="0">
            <a:latin typeface="Calisto MT" panose="02040603050505030304" pitchFamily="18" charset="0"/>
          </a:endParaRPr>
        </a:p>
      </dsp:txBody>
      <dsp:txXfrm>
        <a:off x="0" y="2984737"/>
        <a:ext cx="11396000" cy="22161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15:12:31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12440 0 0,'14'33'619'0'0,"29"52"0"0"0,4 7-3165 0 0,-41-81 2615 0 0,-6-8 271 0 0,0-6-257 0 0,1-14-452 0 0,0 0 1 0 0,1 0 0 0 0,5-21-1 0 0,5 4-229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0T00:16:42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761 486 1376 0 0,'0'0'6688'0'0,"4"-3"-6392"0"0,24-17 81 0 0,-12 9-90 0 0,1 0 0 0 0,22-12 0 0 0,31-7 340 0 0,-68 29-620 0 0,0 0 0 0 0,0 0 0 0 0,0 1 0 0 0,0-1 0 0 0,0 1 0 0 0,1-1 0 0 0,-1 1 0 0 0,0 0 0 0 0,0 0 0 0 0,0 0 0 0 0,4 1 0 0 0,19 0 296 0 0,-25-1-299 0 0,0 0 1 0 0,1 0 0 0 0,-1 0-1 0 0,0 0 1 0 0,1 0 0 0 0,-1 0 0 0 0,0 0-1 0 0,0 0 1 0 0,1 0 0 0 0,-1 0-1 0 0,0 0 1 0 0,0 1 0 0 0,1-1-1 0 0,-1 0 1 0 0,0 0 0 0 0,0 0 0 0 0,1 0-1 0 0,-1 0 1 0 0,0 1 0 0 0,0-1-1 0 0,0 0 1 0 0,0 0 0 0 0,1 1-1 0 0,-1-1 1 0 0,0 0 0 0 0,0 0 0 0 0,0 0-1 0 0,0 1 1 0 0,0-1 0 0 0,1 0-1 0 0,-1 1 1 0 0,0-1 0 0 0,0 0-1 0 0,0 0 1 0 0,0 1 0 0 0,0-1 0 0 0,0 0-1 0 0,0 0 1 0 0,0 1 0 0 0,0-1-1 0 0,0 0 1 0 0,0 1 0 0 0,0-1-1 0 0,0 0 1 0 0,-1 0 0 0 0,1 1 0 0 0,0-1-1 0 0,0 1 1 0 0,-6 12 86 0 0,-5 3 43 0 0,-1 1-1 0 0,0-2 1 0 0,-2 1 0 0 0,1-2 0 0 0,-2 0-1 0 0,0-1 1 0 0,0 0 0 0 0,-1-1 0 0 0,-1-1-1 0 0,0 0 1 0 0,-1-2 0 0 0,-28 13 0 0 0,-11 6 144 0 0,54-27 44 0 0,4-2-317 0 0,0 0 0 0 0,-1-1 1 0 0,1 1-1 0 0,0 0 0 0 0,0 0 0 0 0,0 0 1 0 0,0 1-1 0 0,0-1 0 0 0,0 0 1 0 0,0 0-1 0 0,0 0 0 0 0,0 1 1 0 0,1-1-1 0 0,1-1 1 0 0,38-22 47 0 0,-29 16-46 0 0,24-11-1 0 0,-24 13-7 0 0,0-1 0 0 0,15-10 1 0 0,-4 1 0 0 0,16-13 0 0 0,-34 25 0 0 0,0 0 0 0 0,1 1 0 0 0,-1-1 0 0 0,10-4 0 0 0,2-2 0 0 0,-2-3 16 0 0,-11 11 256 0 0,-8 3-207 0 0,-124 68 447 0 0,125-68-488 0 0,0 0 0 0 0,0 0 0 0 0,0 0 0 0 0,1 0 0 0 0,-1 0 0 0 0,0 0 0 0 0,-5-1 0 0 0,-7 4 71 0 0,-23 11 159 0 0,33-14-215 0 0,0 1-1 0 0,1 0 0 0 0,-1 0 1 0 0,1 0-1 0 0,-1 1 0 0 0,1-1 1 0 0,-7 7-1 0 0,9-8 187 0 0,5 1-166 0 0,0 0-55 0 0,0 0 0 0 0,0-1 0 0 0,1 0 0 0 0,-1 0 0 0 0,0 0 0 0 0,1 0 0 0 0,-1 0 0 0 0,0 0 0 0 0,1-1 0 0 0,-1 0 0 0 0,1 0 0 0 0,-1 0 0 0 0,1 0 0 0 0,-1 0 0 0 0,6-2 0 0 0,79-26 67 0 0,-80 26-61 0 0,-1-1 0 0 0,0-1 0 0 0,1 0 0 0 0,10-7 0 0 0,-11 6-4 0 0,-1 1 1 0 0,1 0-1 0 0,12-4 1 0 0,-5 3-4 0 0,19-9 47 0 0,6-7-29 0 0,-36 19 97 0 0,-4 5-65 0 0,0 0-46 0 0,-1-1-1 0 0,0 1 1 0 0,0 0 0 0 0,1-1 0 0 0,-2 1-1 0 0,1-1 1 0 0,0 1 0 0 0,0-1 0 0 0,-5 3-1 0 0,-29 19 45 0 0,11-7-12 0 0,1 2-13 0 0,-8 6 42 0 0,-4-2-29 0 0,-50 32 250 0 0,55-33-154 0 0,17-13-43 0 0,-18 16 0 0 0,6-2 100 0 0,44-23-96 0 0,8-6-79 0 0,0 0 0 0 0,-1-2-1 0 0,0-1 1 0 0,47-23-1 0 0,111-62 101 0 0,-110 55-106 0 0,-73 38-9 0 0,1 1-1 0 0,-1 0 1 0 0,0 0-1 0 0,1-1 1 0 0,-1 1-1 0 0,0 0 1 0 0,1 0-1 0 0,-1-1 1 0 0,1 1-1 0 0,-1 0 1 0 0,0 0-1 0 0,1 0 1 0 0,-1 0-1 0 0,1 0 1 0 0,-1 0 0 0 0,0 0-1 0 0,1 0 1 0 0,-1 0-1 0 0,1 0 1 0 0,-1 0-1 0 0,1 0 1 0 0,-1 0-1 0 0,0 0 1 0 0,1 0-1 0 0,-1 0 1 0 0,1 0-1 0 0,0 1 1 0 0,-3 2-1 0 0,1 0 1 0 0,0 0-1 0 0,-1 0 1 0 0,0 0 0 0 0,1-1-1 0 0,-1 1 1 0 0,0 0-1 0 0,0-1 1 0 0,-1 1-1 0 0,-2 1 1 0 0,-31 30 45 0 0,18-20-37 0 0,8-8-10 0 0,1 1 0 0 0,-14 14 0 0 0,11-8 0 0 0,4-4 14 0 0,0-1-1 0 0,0 0 0 0 0,-10 8 1 0 0,-10 3-4 0 0,13-9-10 0 0,0 1 0 0 0,1 0 0 0 0,-17 17 0 0 0,12-9 0 0 0,5-11-14 0 0,12-7-16 0 0,6 1 1 0 0,1 0 21 0 0,-2-1 7 0 0,0 1 1 0 0,-1-1 0 0 0,1 0-1 0 0,0 0 1 0 0,0-1 0 0 0,-1 1-1 0 0,1-1 1 0 0,0 1-1 0 0,0-1 1 0 0,0 0 0 0 0,0 0-1 0 0,0 0 1 0 0,0 0 0 0 0,0 0-1 0 0,-1-1 1 0 0,5-1-1 0 0,9-4 1 0 0,24-7 0 0 0,-29 11 2 0 0,0-2 0 0 0,0 1 1 0 0,0-2-1 0 0,19-9 0 0 0,15-16 51 0 0,-26 15-53 0 0,-4 8 11 0 0,-11 6 332 0 0,-8 2-273 0 0,0 0-55 0 0,0 1-1 0 0,-1 0 1 0 0,1 0-1 0 0,0 1 0 0 0,0-1 1 0 0,0 1-1 0 0,0 0 1 0 0,1 0-1 0 0,-4 3 0 0 0,5-4-14 0 0,-1 0 0 0 0,1 0 0 0 0,-1-1 0 0 0,1 1 0 0 0,-1-1 0 0 0,0 0 0 0 0,1 1 0 0 0,-1-1 0 0 0,0-1 0 0 0,-5 2 0 0 0,-8 2 0 0 0,13-2 0 0 0,-2 4 0 0 0,-5 8 0 0 0,2-2 11 0 0,7-9 17 0 0,3-2-76 0 0,2 0 47 0 0,-1 0 1 0 0,0 0-1 0 0,0 0 0 0 0,1 0 1 0 0,-1-1-1 0 0,1 1 0 0 0,-1-1 1 0 0,0 0-1 0 0,1 0 0 0 0,-1 0 0 0 0,1-1 1 0 0,-1 1-1 0 0,0-1 0 0 0,1 0 1 0 0,-1 1-1 0 0,0-2 0 0 0,1 1 1 0 0,-1 0-1 0 0,0-1 0 0 0,5-2 0 0 0,-4 0 1 0 0,-3 3 0 0 0,22-13 0 0 0,9-6 11 0 0,-29 19 305 0 0,-5 3-261 0 0,-7 10-45 0 0,-3 1 1 0 0,26-51 133 0 0,39-76 48 0 0,-53 114-189 0 0,1-1 1 0 0,-1 0-1 0 0,0-1 0 0 0,1 1 0 0 0,-1 0 1 0 0,0 0-1 0 0,0 0 0 0 0,0 0 0 0 0,0 0 1 0 0,0 0-1 0 0,0 0 0 0 0,0 0 0 0 0,0 0 1 0 0,0 0-1 0 0,0 0 0 0 0,-1 0 0 0 0,1 0 1 0 0,0 0-1 0 0,-1 0 0 0 0,1 0 1 0 0,-1 0-1 0 0,1 0 0 0 0,-1 0 0 0 0,0-1 1 0 0,-3-4 21 0 0,3-10 65 0 0,-2 14-23 0 0,-1 0-61 0 0,-1 0-1 0 0,1 0 1 0 0,-1 1 0 0 0,1-1-1 0 0,-1 1 1 0 0,0 0 0 0 0,0 0-1 0 0,1 1 1 0 0,-1-1 0 0 0,0 1-1 0 0,0 0 1 0 0,0 0 0 0 0,0 1-1 0 0,0-1 1 0 0,1 1 0 0 0,-1 0-1 0 0,0 1 1 0 0,1-1 0 0 0,-1 1-1 0 0,1 0 1 0 0,-1 0-1 0 0,1 0 1 0 0,0 0 0 0 0,-6 5-1 0 0,-41 28-5 0 0,50-35 0 0 0,0 1 0 0 0,0-1 0 0 0,1 1 0 0 0,-1-1 0 0 0,0 0 0 0 0,0 0 0 0 0,0 0 0 0 0,1 1 0 0 0,-1-1 0 0 0,0 0 0 0 0,0 0 0 0 0,-1 0 0 0 0,2 0 0 0 0,0 0 0 0 0,-1 0 0 0 0,1 0 0 0 0,-1 0 0 0 0,0 0 0 0 0,1 0 0 0 0,-1 0 0 0 0,0 0 0 0 0,1 0 0 0 0,-1 0 0 0 0,1 0 0 0 0,-1-1 0 0 0,0 1 0 0 0,1 0 0 0 0,-1 0 0 0 0,1-1 0 0 0,-1 1 0 0 0,1 0 0 0 0,-2-1 0 0 0,3-2 5 0 0,-1 0 0 0 0,0 1 0 0 0,1-1-1 0 0,0 0 1 0 0,0 0 0 0 0,0 1-1 0 0,0-1 1 0 0,0 0 0 0 0,0 1 0 0 0,2-3-1 0 0,-1 2 8 0 0,2-6 15 0 0,1 0 0 0 0,0 1-1 0 0,0 0 1 0 0,1 0 0 0 0,0 0-1 0 0,0 1 1 0 0,10-9 0 0 0,-12 13-27 0 0,-1-1 0 0 0,1 0 1 0 0,-1 0-1 0 0,0 0 0 0 0,1-1 0 0 0,-2 1 1 0 0,1-1-1 0 0,3-7 0 0 0,-3 6-6 0 0,0 1-9 0 0,-1 1 0 0 0,1-1 1 0 0,0 1-1 0 0,4-4 0 0 0,0 0 15 0 0,2-8 0 0 0,-7 11 4 0 0,-2-2-3 0 0,0-18 81 0 0,-2 21-10 0 0,-20-9 20 0 0,21 12-90 0 0,0 1 1 0 0,-1 0-1 0 0,1-1 0 0 0,0 1 0 0 0,-1 0 1 0 0,1-1-1 0 0,-1 1 0 0 0,1 0 1 0 0,0 0-1 0 0,-1 0 0 0 0,1 1 0 0 0,-1-1 1 0 0,1 0-1 0 0,0 0 0 0 0,-1 1 1 0 0,1-1-1 0 0,0 1 0 0 0,-1-1 0 0 0,1 1 1 0 0,0 0-1 0 0,-2 0 0 0 0,-4 2 1 0 0,-44 7 51 0 0,48-9-53 0 0,1 0 1 0 0,0-1-1 0 0,-1 1 1 0 0,1-1-1 0 0,-1 0 1 0 0,1 0-1 0 0,-3 0 0 0 0,3 0-1 0 0,-1 0 0 0 0,1 0 0 0 0,0 1 0 0 0,0-1 0 0 0,-1 0 0 0 0,1 1 0 0 0,0 0 0 0 0,-4 1-1 0 0,-12 4 1 0 0,0-2 0 0 0,17-4 0 0 0,0 0 0 0 0,1 0 0 0 0,-1 1 0 0 0,0-1 0 0 0,1 0 0 0 0,-1 1 0 0 0,1-1 0 0 0,-1 1 0 0 0,0-1 0 0 0,1 1 0 0 0,-1-1 0 0 0,1 1 0 0 0,0-1 0 0 0,-1 1 0 0 0,1-1 0 0 0,-1 2 0 0 0,3-3 0 0 0,0 0 0 0 0,0 0 0 0 0,1 0 0 0 0,-1 0 0 0 0,0 0 0 0 0,0-1 0 0 0,0 1 0 0 0,1-2 0 0 0,3-2 0 0 0,0 1 0 0 0,0 0 0 0 0,12-5 0 0 0,60-31 0 0 0,-46 26 108 0 0,-29 13 119 0 0,-4 0-222 0 0,0 1 0 0 0,-1 0 0 0 0,1 0 0 0 0,0-1-1 0 0,0 1 1 0 0,0-1 0 0 0,0 1 0 0 0,0-1 0 0 0,-1 1 0 0 0,1-1 0 0 0,0 0-1 0 0,1 1 1 0 0,-3-2 0 0 0,-7-5-18 0 0,6 6 9 0 0,0 1-1 0 0,0-1 1 0 0,0 1 0 0 0,0 0 0 0 0,0 0 0 0 0,1 1 0 0 0,-1-1 0 0 0,0 1-1 0 0,0 0 1 0 0,0 0 0 0 0,0 0 0 0 0,1 0 0 0 0,-7 3 0 0 0,0 1 5 0 0,-1 0 1 0 0,-19 13-1 0 0,13-4-1 0 0,12-11 0 0 0,1 1 0 0 0,-1-1 0 0 0,0 0 0 0 0,-6 4 0 0 0,-5 0 0 0 0,7 1-10 0 0,8-8 9 0 0,1 0 0 0 0,0 0 1 0 0,0 0-1 0 0,0 0 0 0 0,0 0 1 0 0,0 0-1 0 0,0 0 0 0 0,0 0 1 0 0,0 0-1 0 0,0 0 0 0 0,0 1 1 0 0,0-1-1 0 0,0 0 0 0 0,0 0 1 0 0,0 0-1 0 0,0 0 0 0 0,0 0 1 0 0,0 0-1 0 0,0 0 0 0 0,0 0 1 0 0,0 0-1 0 0,0 0 0 0 0,0 1 1 0 0,0-1-1 0 0,0 0 0 0 0,0 0 1 0 0,0 0-1 0 0,0 0 0 0 0,0 0 1 0 0,0 0-1 0 0,0 0 0 0 0,0 0 1 0 0,0 0-1 0 0,0 1 0 0 0,0-1 1 0 0,0 0-1 0 0,0 0 0 0 0,0 0 1 0 0,0 0-1 0 0,0 0 0 0 0,0 0 1 0 0,0 0-1 0 0,0 0 0 0 0,0 0 1 0 0,0 0-1 0 0,1 0 0 0 0,-1 0 1 0 0,0 0-1 0 0,0 0 0 0 0,0 0 1 0 0,0 1-1 0 0,0-1 0 0 0,0 0 1 0 0,0 0-1 0 0,0 0 0 0 0,0 0 1 0 0,0 0-1 0 0,1 0 0 0 0,-1 0 1 0 0,0 0-1 0 0,0 0 0 0 0,0 0 1 0 0,0 0-1 0 0,4 2 0 0 0,-1 1 0 0 0,1-1 0 0 0,-1 0-1 0 0,1 0 1 0 0,0 0 0 0 0,0-1 0 0 0,0 1 0 0 0,0-1-1 0 0,0 0 1 0 0,0 0 0 0 0,1-1 0 0 0,-1 1 0 0 0,0-1-1 0 0,0 0 1 0 0,1 0 0 0 0,-1 0 0 0 0,8-1 0 0 0,22-5-48 0 0,-22 4 48 0 0,0 0 1 0 0,0 0-1 0 0,0-2 0 0 0,0 1 0 0 0,22-11 0 0 0,45-22 12 0 0,-76 34 42 0 0,-6 5 1 0 0,-18 14-43 0 0,16-15-12 0 0,-2 1 1 0 0,3 0-1 0 0,-2 1 12 0 0,-1 0 0 0 0,1-1 0 0 0,-1 1 0 0 0,-8 2 0 0 0,7-3-9 0 0,1 0 1 0 0,-1 0-1 0 0,-9 7 1 0 0,-6 2 8 0 0,-19 18 42 0 0,24-22-53 0 0,13-6 0 0 0,-12 9-8 0 0,14-9 3 0 0,2-1-23 0 0,4 0-8 0 0,12 2 27 0 0,1-1-1 0 0,-1-1 0 0 0,1-1 1 0 0,-1 0-1 0 0,0-1 1 0 0,29-5-1 0 0,47-8 10 0 0,-75 13 0 0 0,-13 1 0 0 0,-1 0 0 0 0,0 0 0 0 0,1 0 0 0 0,-1 0 0 0 0,0 0 0 0 0,1-1 0 0 0,-1 1 0 0 0,0-1 0 0 0,4-1 0 0 0,11-10 0 0 0,-1 5 12 0 0,-17 7-11 0 0,1 0 0 0 0,0 0 0 0 0,0 0 0 0 0,0 0 0 0 0,0 1 0 0 0,0-1 0 0 0,0 0 0 0 0,0 0 0 0 0,0 0 0 0 0,0 0 0 0 0,0 0 0 0 0,0 0 0 0 0,0 0 0 0 0,0 0 0 0 0,0 0 0 0 0,0 0 0 0 0,0 0 0 0 0,0 1 0 0 0,0-1 0 0 0,0 0 0 0 0,0 0 0 0 0,0 0 0 0 0,0 0 0 0 0,1 0 0 0 0,-1 0 0 0 0,0 0 0 0 0,0 0 0 0 0,0 0 0 0 0,0 0 0 0 0,0 0 0 0 0,0 0 0 0 0,0 0 0 0 0,0 1 0 0 0,0-1 0 0 0,0 0 0 0 0,0 0 0 0 0,0 0 0 0 0,0 0 0 0 0,0 0 0 0 0,0 0 0 0 0,1 0 0 0 0,-1 0 0 0 0,0 0 0 0 0,0 0 0 0 0,0 0 0 0 0,0 0 0 0 0,0 0 0 0 0,-6 14 9 0 0,-2 0-1 0 0,1 0 1 0 0,-2-1-1 0 0,0 0 1 0 0,0 0-1 0 0,-1-1 1 0 0,-19 18-1 0 0,-43 22-9 0 0,46-35 0 0 0,15-11 0 0 0,9-7 0 0 0,8-6 0 0 0,-6 7 0 0 0,105-121 0 0 0,-61 63 0 0 0,-38 53 0 0 0,0-2 0 0 0,8-19 0 0 0,-7 13 11 0 0,-5 10 42 0 0,-4 0 1 0 0,-4-8-33 0 0,6 11-20 0 0,0 0 0 0 0,0 0 1 0 0,0 0-1 0 0,0 0 0 0 0,0-1 0 0 0,-1 1 1 0 0,1 0-1 0 0,0 0 0 0 0,0 0 0 0 0,0 0 0 0 0,0 0 1 0 0,0 0-1 0 0,0-1 0 0 0,0 1 0 0 0,0 0 1 0 0,-1 0-1 0 0,1 0 0 0 0,0 0 0 0 0,0 0 0 0 0,0 0 1 0 0,0 0-1 0 0,0 0 0 0 0,-1 0 0 0 0,1 0 1 0 0,0 0-1 0 0,0 0 0 0 0,0 0 0 0 0,0-1 0 0 0,0 1 1 0 0,-1 0-1 0 0,1 0 0 0 0,0 0 0 0 0,0 1 0 0 0,-1-1 1 0 0,-55 0 8 0 0,20 0-10 0 0,19-2 0 0 0,6-2 0 0 0,-21-5 0 0 0,28 7 0 0 0,1 3 0 0 0,-16 12 0 0 0,18-13 0 0 0,-1 1 0 0 0,1-1 0 0 0,0 1 0 0 0,0-1 0 0 0,0 1 0 0 0,0-1 0 0 0,0 0 0 0 0,-1 0 0 0 0,1 1 0 0 0,0-1 0 0 0,0 0 0 0 0,-3-1 0 0 0,-6 2 0 0 0,2 3 0 0 0,0 0 0 0 0,0 0 0 0 0,0 1 0 0 0,1 0 0 0 0,-11 8 0 0 0,-6 4 0 0 0,19-13 0 0 0,2-2 0 0 0,-24 10 0 0 0,20-9 0 0 0,10-3 0 0 0,10-4 0 0 0,2-4-18 0 0,0-1 0 0 0,0 0-1 0 0,17-16 1 0 0,7-3 19 0 0,82-50-1 0 0,-101 64 0 0 0,38-26 0 0 0,-40 29 0 0 0,19-17 0 0 0,5-3 0 0 0,-26 22 1 0 0,-11 7 0 0 0,1-1 0 0 0,-1-1 1 0 0,-1 1-1 0 0,1-1 0 0 0,0 1 0 0 0,-1-1 1 0 0,7-8-1 0 0,-8 9 52 0 0,-6 4 1 0 0,-23 8-43 0 0,18-7-11 0 0,1 0 0 0 0,0 1 0 0 0,0 0 0 0 0,-12 7-1 0 0,-26 19 1 0 0,-61 52 0 0 0,89-68 0 0 0,0-1 0 0 0,-1 0 0 0 0,-1-2 0 0 0,-32 14 0 0 0,38-15 0 0 0,-3 4 0 0 0,8-5 0 0 0,10-3-1 0 0,11-1-5 0 0,-12-3 3 0 0,9 3-18 0 0,-1-2-3 0 0,13-5 14 0 0,-7 1 11 0 0,4-1-1 0 0,1 0 0 0 0,-1-2 0 0 0,0-1 0 0 0,0 0 0 0 0,24-12 0 0 0,-40 17-3 0 0,0 0 0 0 0,0 0 0 0 0,0 0-1 0 0,0 0 1 0 0,0 1 0 0 0,0-1 0 0 0,4 1 0 0 0,-4-1-1 0 0,0 1 1 0 0,-1 0 0 0 0,1-1 0 0 0,0 1 0 0 0,-1-1 0 0 0,1 0-1 0 0,-1 0 1 0 0,1 0 0 0 0,-1 0 0 0 0,1 0 0 0 0,2-2-1 0 0,12-9 4 0 0,-17 12 0 0 0,1-1 0 0 0,-1 1 0 0 0,1 0 0 0 0,-1 0 0 0 0,1 0 0 0 0,-1-1 0 0 0,1 1 0 0 0,-1 0 0 0 0,1 0 0 0 0,-1 0 0 0 0,1 0 0 0 0,0 0 0 0 0,-1 0 0 0 0,1 0 0 0 0,-1 0 0 0 0,1 0 0 0 0,-1 0 0 0 0,1 0 0 0 0,-1 0 0 0 0,1 1 0 0 0,-1-1 0 0 0,1 0 0 0 0,-1 0 0 0 0,2 1 0 0 0,-2 0 0 0 0,0 0 0 0 0,0 0 0 0 0,0 0 0 0 0,0-1 0 0 0,-1 1 0 0 0,1 0 0 0 0,0 0 0 0 0,0 0 0 0 0,-1 0 0 0 0,1-1 0 0 0,0 1 0 0 0,-1 0 0 0 0,1 0 0 0 0,-1-1 0 0 0,1 1 0 0 0,-2 1 0 0 0,-11 16 0 0 0,10-15 0 0 0,-11 16 0 0 0,-1-2 0 0 0,-27 26 0 0 0,-45 43 0 0 0,-54 33 0 0 0,87-74 0 0 0,50-42 0 0 0,-1 1 0 0 0,1-1 0 0 0,-1 0 0 0 0,-6 2 0 0 0,-2 2 0 0 0,3 5-12 0 0,12-14 2 0 0,0 0-1 0 0,0 0 0 0 0,1 0 1 0 0,-1 0-1 0 0,1 0 1 0 0,0 1-1 0 0,-1-1 0 0 0,1 1 1 0 0,3-2-1 0 0,30-11-17 0 0,-32 13 30 0 0,36-16-2 0 0,40-22 0 0 0,4-2 0 0 0,-54 25 0 0 0,29-14 0 0 0,-49 26 0 0 0,-11 6 0 0 0,-8 4 0 0 0,-2-2 0 0 0,9-3 0 0 0,-1 0 0 0 0,1 0 0 0 0,0 0 0 0 0,0 0 0 0 0,0 0 0 0 0,-4 3 0 0 0,0 1 0 0 0,2-2 0 0 0,0 0 0 0 0,0 0 0 0 0,0-1 0 0 0,0 1 0 0 0,0-1 0 0 0,-8 3 0 0 0,2-2 0 0 0,7-3 0 0 0,0 1 0 0 0,-1 0 0 0 0,1 0 0 0 0,0 1 0 0 0,0-1 0 0 0,0 0 0 0 0,0 1 0 0 0,0 0 0 0 0,-4 3 0 0 0,1-1 0 0 0,-1 0 0 0 0,0 0 0 0 0,-7 3 0 0 0,5-3 0 0 0,0 0 0 0 0,-10 8 0 0 0,-65 36 0 0 0,72-41 0 0 0,-2-1-13 0 0,31-12-4 0 0,-1-1 1 0 0,0 0-1 0 0,30-18 0 0 0,-7 2 17 0 0,-23 15 0 0 0,0-1 0 0 0,18-15 0 0 0,71-51 0 0 0,-65 46 0 0 0,-33 23 0 0 0,0 1 0 0 0,0 0 0 0 0,0 0 0 0 0,1 1 0 0 0,14-7 0 0 0,61-26 12 0 0,-80 35-8 0 0,1 0 122 0 0,-8 5-305 0 0,1 0 178 0 0,0 0-1 0 0,1 0 1 0 0,-1 0 0 0 0,0 0-1 0 0,1 0 1 0 0,0 1 0 0 0,-3 4-1 0 0,4-6 2 0 0,0 0 0 0 0,0-1 0 0 0,0 1 0 0 0,-1 0 0 0 0,1-1 0 0 0,-1 1 0 0 0,1-1 0 0 0,-1 0 0 0 0,1 1 0 0 0,-1-1 0 0 0,0 0 0 0 0,0 0 0 0 0,-2 1 0 0 0,1 0 0 0 0,1-1 0 0 0,-1 1 0 0 0,1-1 0 0 0,-1 1 0 0 0,1 0 0 0 0,0 0 0 0 0,-4 4 0 0 0,-10 9 0 0 0,-2-6 0 0 0,14-8 0 0 0,0 1 0 0 0,0 0 0 0 0,1 0 0 0 0,-1 1 0 0 0,-5 4 0 0 0,-3 1 0 0 0,12-7 0 0 0,0-1 0 0 0,0 0 0 0 0,0 0 0 0 0,0 0 0 0 0,0 0 0 0 0,-1 0 0 0 0,1 0 0 0 0,0 0 0 0 0,0 0 0 0 0,0 0 0 0 0,0 0 0 0 0,0 0 0 0 0,0 0 0 0 0,0 0 0 0 0,-1 0 0 0 0,1 0 0 0 0,0 0 0 0 0,0 0 0 0 0,0 0 0 0 0,0 0 0 0 0,0 0 0 0 0,0 0 0 0 0,-1 0 0 0 0,1 0 0 0 0,0 0 0 0 0,0 0 0 0 0,0 0 0 0 0,0 0 0 0 0,0 0 0 0 0,0 0 0 0 0,0 0 0 0 0,0 0 0 0 0,-1 0 0 0 0,1 0 0 0 0,0 0 0 0 0,0 0 0 0 0,0-1 0 0 0,0 1 0 0 0,0 0 0 0 0,0 0 0 0 0,0 0 0 0 0,0-1 0 0 0,0-1 0 0 0,0 1 0 0 0,1-1 0 0 0,-1 1 0 0 0,1 0 0 0 0,-1 0 0 0 0,1-1 0 0 0,-1 1 0 0 0,1 0 0 0 0,0 0 0 0 0,0 0 0 0 0,1-2 0 0 0,6-9 0 0 0,-6 8 0 0 0,0 0 0 0 0,1 0 0 0 0,-1 1 0 0 0,1-1 0 0 0,0 1 0 0 0,0 0 0 0 0,7-5 0 0 0,35-23 0 0 0,-19 13 0 0 0,36-19 0 0 0,-52 32 0 0 0,-6 4 0 0 0,-1-1 0 0 0,1 1 0 0 0,-1-1 0 0 0,0 0 0 0 0,0 0 0 0 0,0 0 0 0 0,5-5 0 0 0,4-8 0 0 0,4 5 0 0 0,10-3 1 0 0,-22 9 4 0 0,-2 0 4 0 0,1 1 128 0 0,-4 4-132 0 0,0-1 0 0 0,0 1 0 0 0,0 0 0 0 0,0-1 0 0 0,0 1 0 0 0,0 0-1 0 0,0 0 1 0 0,0 0 0 0 0,1-1 0 0 0,-1 1 0 0 0,-1 2 0 0 0,-3 3-14 0 0,-172 172-72 0 0,141-140 35 0 0,19-21 43 0 0,0-1 1 0 0,-1-1-1 0 0,-24 16 0 0 0,33-24 3 0 0,0-1 0 0 0,-10 10 0 0 0,-7 6 0 0 0,10-8 0 0 0,12-9 0 0 0,6-5 0 0 0,10-4 0 0 0,-11 3 0 0 0,13-6 0 0 0,-1-1 1 0 0,0-1-1 0 0,0 0 0 0 0,15-14 0 0 0,11-7-11 0 0,120-80-43 0 0,-141 99 54 0 0,-1-1 0 0 0,20-18 0 0 0,-26 22 11 0 0,0 0 0 0 0,0 1 0 0 0,1 0-1 0 0,19-8 1 0 0,22-12 53 0 0,-45 22-59 0 0,2-1 14 0 0,0 0 1 0 0,18-8 0 0 0,23-8-20 0 0,-39 19-55 0 0,-12 3 53 0 0,0 0 0 0 0,0 0 0 0 0,0 1 0 0 0,0-1 0 0 0,0 0 0 0 0,0 0 0 0 0,0 0 0 0 0,0 0 0 0 0,0 0 0 0 0,1 1 1 0 0,-1-1-1 0 0,0 0 0 0 0,0 0 0 0 0,0 0 0 0 0,0 0 0 0 0,0 1 0 0 0,0-1 0 0 0,0 0 0 0 0,0 0 0 0 0,0 0 0 0 0,0 0 0 0 0,0 1 0 0 0,0-1 0 0 0,0 0 0 0 0,-1 0 0 0 0,1 0 0 0 0,0 0 1 0 0,0 0-1 0 0,0 1 0 0 0,0-1 0 0 0,0 0 0 0 0,0 0 0 0 0,0 0 0 0 0,0 0 0 0 0,-1 1 0 0 0,-15 20-41 0 0,11-15 103 0 0,1-2-32 0 0,0 0 0 0 0,0 0 0 0 0,-8 6-1 0 0,-1 1 20 0 0,-11 8 8 0 0,-56 45-30 0 0,38-37-39 0 0,17-7-24 0 0,-29 20 2 0 0,-159 93-36 0 0,205-129 72 0 0,0 0 0 0 0,0 0 0 0 0,0-1 0 0 0,-11 3 0 0 0,11-4 0 0 0,8-2 0 0 0,0 1 0 0 0,0-1 0 0 0,0 0 0 0 0,-1 0 0 0 0,1 0 0 0 0,0 0 0 0 0,0 0 0 0 0,0 0 0 0 0,-1 0 0 0 0,1 0 0 0 0,0 1 0 0 0,0-1 0 0 0,0 0 0 0 0,-1 0 0 0 0,1 0 0 0 0,0 0 0 0 0,0 0 0 0 0,-1 0-1 0 0,1 0 1 0 0,0 0 0 0 0,0 0 0 0 0,0 0 0 0 0,-1 0 0 0 0,1 0 0 0 0,0-1 0 0 0,0 1 0 0 0,0 0 0 0 0,-1 0 0 0 0,1 0 0 0 0,0 0 0 0 0,0 0 0 0 0,0 0 0 0 0,0 0 0 0 0,-1-1 0 0 0,1 1 0 0 0,5-7-13 0 0,16-13-24 0 0,-17 17 28 0 0,164-139-3 0 0,-88 64 12 0 0,-70 69-2 0 0,1 0 0 0 0,0 0 0 0 0,18-11 0 0 0,-17 13 36 0 0,-2 0-1 0 0,18-16 0 0 0,-27 23-32 0 0,-1-1-1 0 0,1 1 0 0 0,-1-1 0 0 0,0 1 0 0 0,1-1 1 0 0,-1 0-1 0 0,0 1 0 0 0,1-1 0 0 0,-1 0 0 0 0,0 1 1 0 0,0-1-1 0 0,0 0 0 0 0,0 1 0 0 0,0-1 0 0 0,1 0 1 0 0,-1 1-1 0 0,0-1 0 0 0,-1 0 0 0 0,1 0 0 0 0,0 1 1 0 0,0-1-1 0 0,0 0 0 0 0,0 0 0 0 0,-1-2-13 0 0,1-10-55 0 0,0 10 26 0 0,-2 1 88 0 0,1 0-40 0 0,0 1 0 0 0,-1-1 0 0 0,1 1 0 0 0,-1-1 0 0 0,1 1 0 0 0,-1 0 0 0 0,1 0 0 0 0,-1-1 0 0 0,0 1 0 0 0,0 0 0 0 0,0 1 0 0 0,0-1 0 0 0,0 0 0 0 0,0 0 0 0 0,0 1 0 0 0,0-1 0 0 0,0 1 0 0 0,0 0 0 0 0,0 0 0 0 0,-3 0 0 0 0,-3 0 9 0 0,-1 1-1 0 0,1 0 0 0 0,-17 6 0 0 0,1-1-17 0 0,-12 4-27 0 0,0 3-1 0 0,-67 33 1 0 0,96-43 33 0 0,-20 10-3 0 0,-2 2 0 0 0,-1-1 0 0 0,0-2 0 0 0,-42 11 0 0 0,59-19 0 0 0,0 0 0 0 0,-18 9 0 0 0,19-7 0 0 0,1-1 0 0 0,-2-1 0 0 0,-17 5 0 0 0,29-9 0 0 0,1 1 0 0 0,-1-1 0 0 0,1 0 0 0 0,0 0 0 0 0,-1 0 0 0 0,1 0 0 0 0,-1 0 0 0 0,1 0 0 0 0,0 0 0 0 0,-1 0 0 0 0,1 0 0 0 0,-1 0 0 0 0,1 0 0 0 0,0 0 0 0 0,-1 0 0 0 0,1 0 0 0 0,-1 0 0 0 0,1 0 0 0 0,0 0 0 0 0,-1 0 0 0 0,1-1 0 0 0,-1 1 0 0 0,1 0 0 0 0,0 0 0 0 0,-1 0 0 0 0,1-1 0 0 0,-1 1 0 0 0,3-3-4 0 0,0 0 0 0 0,0 1 0 0 0,0-1 0 0 0,0 1 0 0 0,0-1 0 0 0,0 1 0 0 0,1 0 0 0 0,4-3 0 0 0,1-1-13 0 0,64-53-20 0 0,136-84-1 0 0,89-28 230 0 0,-209 116-138 0 0,-86 53-113 0 0,-3 2 57 0 0,0-1 1 0 0,0 1-1 0 0,-1 0 1 0 0,1 0-1 0 0,0 0 1 0 0,-1 0-1 0 0,1 0 0 0 0,0 0 1 0 0,-1 0-1 0 0,1 0 1 0 0,0 1-1 0 0,0-1 1 0 0,-1 0-1 0 0,1 1 0 0 0,-2 0 1 0 0,-17 9 15 0 0,5 0-12 0 0,5-3 15 0 0,-1-1 0 0 0,-15 8 1 0 0,-62 28-7 0 0,1 0-12 0 0,8-3-59 0 0,35-16 40 0 0,-11 4 20 0 0,-25 13 0 0 0,18-11 0 0 0,48-21-12 0 0,58-25-48 0 0,-8 1 60 0 0,-16 7 0 0 0,27-15 0 0 0,67-43 0 0 0,-92 54 0 0 0,-15 8 0 0 0,1 0 0 0 0,0 1 0 0 0,0 0 0 0 0,11-4 0 0 0,5-3 0 0 0,-7-2 0 0 0,-17 13 0 0 0,0 0 0 0 0,0 0 0 0 0,0 0 0 0 0,0 0 0 0 0,0 0 0 0 0,0 0 0 0 0,0 0 0 0 0,0 0 0 0 0,0 0 0 0 0,0 0 0 0 0,0 0 0 0 0,0-1 0 0 0,0 1 0 0 0,0 0 0 0 0,-1 0 0 0 0,1 0 0 0 0,0 0 0 0 0,0 0 0 0 0,0 0 0 0 0,0 0 0 0 0,0 0 0 0 0,0 0 0 0 0,0 0 0 0 0,0 0 0 0 0,0 0 0 0 0,0 0 0 0 0,0 0 0 0 0,0 0 0 0 0,0 0 0 0 0,0 0 0 0 0,0 0 0 0 0,0-1 0 0 0,0 1 0 0 0,0 0 0 0 0,0 0 0 0 0,0 0 0 0 0,0 0 0 0 0,0 0 0 0 0,0 0 0 0 0,0 0 0 0 0,1 0 0 0 0,-1 0 0 0 0,0 0 0 0 0,0 0 0 0 0,0 0 0 0 0,0 0 0 0 0,0 0 0 0 0,0 0 0 0 0,0 0 0 0 0,0 0 0 0 0,0 0 0 0 0,-9 2 0 0 0,-15 7 0 0 0,5 1 0 0 0,0 1 0 0 0,1 0 0 0 0,-31 26 0 0 0,-6 4 0 0 0,-66 42 0 0 0,77-54 0 0 0,-27 20 0 0 0,15-12 0 0 0,39-27 0 0 0,0 0 0 0 0,-16 15 0 0 0,24-13-13 0 0,8-10-14 0 0,4-3 1 0 0,36-9 8 0 0,-26 8 0 0 0,0-1-1 0 0,17-6 0 0 0,217-115 84 0 0,-195 95-78 0 0,52-21 13 0 0,-73 37-1 0 0,7-2 14 0 0,-61 29 50 0 0,3 0-66 0 0,20-13 3 0 0,-94 62 0 0 0,18-10 0 0 0,29-21 0 0 0,26-19 0 0 0,-31 15 0 0 0,11-6 0 0 0,5-1 0 0 0,-71 28 0 0 0,96-45 0 0 0,0-1 0 0 0,-20 2 0 0 0,5 0 0 0 0,26-5 0 0 0,-1 0 0 0 0,0 0 0 0 0,1 1 0 0 0,-1-1 0 0 0,0 0 0 0 0,0 0 0 0 0,1 0 0 0 0,-1 0 0 0 0,0 0 0 0 0,0 0 0 0 0,1 0 0 0 0,-1 0 0 0 0,0 0 0 0 0,1-1 0 0 0,-1 1 0 0 0,0 0 0 0 0,0 0 0 0 0,1-1 0 0 0,-2 1 0 0 0,2-1 0 0 0,0 1 0 0 0,-1-1 0 0 0,1 1 0 0 0,0-1 0 0 0,0 0 0 0 0,-1 1 0 0 0,1-1 0 0 0,0 1 0 0 0,0-1 0 0 0,0 0 0 0 0,0 1 0 0 0,0-1 0 0 0,0 1 0 0 0,0-1 0 0 0,0 0 0 0 0,0 1 0 0 0,0-1 0 0 0,0 0 0 0 0,0 1 0 0 0,1-1 0 0 0,-1 1 0 0 0,0-1 0 0 0,0 1 0 0 0,1-1 0 0 0,-1 0 0 0 0,1 0 0 0 0,10-17 0 0 0,-9 16 0 0 0,11-16 0 0 0,-4 5 0 0 0,0 1 0 0 0,0 0 0 0 0,1 1 0 0 0,13-11 0 0 0,16-11 0 0 0,44-35-12 0 0,-11 16-45 0 0,119-78 54 0 0,-145 100 3 0 0,-28 18 0 0 0,0 0 0 0 0,26-11 0 0 0,-23 16 11 0 0,-25 9-2 0 0,-1 0 0 0 0,0 1 0 0 0,0-1 0 0 0,1 1 0 0 0,-8 7 0 0 0,-12 7-10 0 0,-29 14 1 0 0,-33 22 0 0 0,50-26 0 0 0,-25 17 0 0 0,4-2 0 0 0,42-30 0 0 0,0-1 0 0 0,-1 0 0 0 0,-31 16 0 0 0,2-3 0 0 0,42-22 0 0 0,0-1 0 0 0,0 1 0 0 0,0 0 0 0 0,0 0 0 0 0,-3 4 0 0 0,5-5 0 0 0,-1 1 0 0 0,0-1 0 0 0,1 1 0 0 0,-1-1 0 0 0,0 0 0 0 0,0 0 0 0 0,0 1 0 0 0,0-1 0 0 0,-3 1 0 0 0,-5-1 11 0 0,15-2-16 0 0,-1 1 0 0 0,1-1 0 0 0,-1 0 0 0 0,1-1 1 0 0,-1 1-1 0 0,0-1 0 0 0,9-4 0 0 0,30-20 1 0 0,-33 20 4 0 0,12-8 0 0 0,-5 3 0 0 0,24-12 0 0 0,-31 18-10 0 0,0-1-1 0 0,0 0 0 0 0,0 0 1 0 0,9-9-1 0 0,-5 4 5 0 0,29-17 0 0 0,-29 20 7 0 0,-1 0-1 0 0,19-17 0 0 0,0-2 12 0 0,-29 24 47 0 0,-9 1-54 0 0,1-1 0 0 0,-1 1 0 0 0,0 0 0 0 0,0 0 0 0 0,0 0 0 0 0,0 1 0 0 0,0 0 0 0 0,-1 0 0 0 0,1 1 0 0 0,0 0 0 0 0,0 0 0 0 0,-12 1 0 0 0,-48 12-6 0 0,21-4 16 0 0,20-3 22 0 0,0 0 1 0 0,-33 14 0 0 0,14-4-21 0 0,5-3-8 0 0,-115 42-106 0 0,146-52 97 0 0,0-1 0 0 0,1 1 0 0 0,-1-2 0 0 0,-9 2 0 0 0,-14 3 0 0 0,13-1 0 0 0,10-4 0 0 0,10-3-1 0 0,13-2-11 0 0,4-1-12 0 0,1-1 0 0 0,33-15 0 0 0,38-25 34 0 0,-47 24-15 0 0,99-50 97 0 0,-66 33-76 0 0,-62 32-54 0 0,-23 11-17 0 0,-24 12 32 0 0,-215 81 132 0 0,185-75-74 0 0,-44 12-35 0 0,91-30 0 0 0,-95 21 0 0 0,108-24 0 0 0,-89 19 0 0 0,72-19-10 0 0,18-1 7 0 0,0 1 1 0 0,1-1-1 0 0,-1 0 1 0 0,0 0-1 0 0,1 0 1 0 0,-1 0-1 0 0,0 0 1 0 0,1 0-1 0 0,-1 0 0 0 0,1 0 1 0 0,-1 0-1 0 0,0-1 1 0 0,1 1-1 0 0,-1 0 1 0 0,0 0-1 0 0,1-1 1 0 0,-1 1-1 0 0,1 0 1 0 0,-1 0-1 0 0,1-1 1 0 0,-1 0-1 0 0,4-3 9 0 0,-2 3-10 0 0,4-6-1 0 0,0 0-1 0 0,1 1 1 0 0,0-1-1 0 0,0 1 1 0 0,0 0-1 0 0,1 1 1 0 0,-1 0-1 0 0,1 0 1 0 0,1 0-1 0 0,-1 1 0 0 0,1 0 1 0 0,14-6-1 0 0,-9 6 6 0 0,-1-1 0 0 0,0-1 0 0 0,12-8 0 0 0,-13 7 0 0 0,1 1 0 0 0,-1 1 0 0 0,1-1 0 0 0,14-3 0 0 0,-12 5 0 0 0,1 0 0 0 0,-1-1 0 0 0,0-1 0 0 0,0 0 0 0 0,-1-1 0 0 0,16-11 0 0 0,-23 14 0 0 0,0 1 0 0 0,0-1 0 0 0,0 1 0 0 0,10-4 0 0 0,-5 1 15 0 0,-28 5 58 0 0,4 1-73 0 0,-7 0 0 0 0,-1 0 0 0 0,0 1 0 0 0,1 1 0 0 0,-1 1 0 0 0,-20 6 0 0 0,16 0 0 0 0,12-4 0 0 0,-22 5 0 0 0,-60 17 70 0 0,32-6-60 0 0,-16 8-83 0 0,62-23 81 0 0,0 0 0 0 0,1 1 1 0 0,0 0-1 0 0,0 2 0 0 0,-18 13 0 0 0,14-12-7 0 0,16-8-4 0 0,0 0 0 0 0,0 0 1 0 0,0 1-1 0 0,0-1 0 0 0,-6 5 0 0 0,14-7-61 0 0,134-44-16 0 0,-38 13 72 0 0,-18 6-37 0 0,-30 6 34 0 0,29-8 11 0 0,-56 20 0 0 0,83-27 0 0 0,57-28 0 0 0,-109 42 0 0 0,12-5 0 0 0,-8 2 15 0 0,-111 36 58 0 0,11 1-73 0 0,-33 12 0 0 0,-366 137 0 0 0,365-135 0 0 0,24-8 0 0 0,30-12 0 0 0,226-79 0 0 0,-138 49 0 0 0,38-10 0 0 0,51 1 0 0 0,-135 26 0 0 0,1-1 0 0 0,21-9 0 0 0,28-7 0 0 0,-58 19 0 0 0,26-10 0 0 0,-20 7 11 0 0,-83 20 106 0 0,35-4-113 0 0,14-4 3 0 0,1 0 0 0 0,-2-2 0 0 0,1 0 0 0 0,0-1 0 0 0,-1 0 1 0 0,-16 1-1 0 0,17-4-6 0 0,0 1 1 0 0,1 0 0 0 0,-1 1 0 0 0,1 0 0 0 0,-23 8-1 0 0,14-5 0 0 0,17-5-3 0 0,1 1 1 0 0,-1 0-1 0 0,0 1 1 0 0,0-1-1 0 0,1 1 1 0 0,-1 0-1 0 0,0 0 1 0 0,-5 3-1 0 0,10-5 1 0 0,0 0 0 0 0,0 1-1 0 0,0-1 1 0 0,0 0 0 0 0,1 0 0 0 0,-1 0 0 0 0,0 0 0 0 0,0 0-1 0 0,0 0 1 0 0,0 0 0 0 0,0 0 0 0 0,0 0 0 0 0,0 0-1 0 0,0 0 1 0 0,0 0 0 0 0,0 0 0 0 0,0 0 0 0 0,0 0 0 0 0,0 1-1 0 0,0-1 1 0 0,0 0 0 0 0,0 0 0 0 0,0 0 0 0 0,0 0-1 0 0,0 0 1 0 0,0 0 0 0 0,0 0 0 0 0,0 0 0 0 0,0 0-1 0 0,0 0 1 0 0,0 0 0 0 0,0 0 0 0 0,0 0 0 0 0,0 1 0 0 0,0-1-1 0 0,0 0 1 0 0,0 0 0 0 0,0 0 0 0 0,0 0 0 0 0,0 0-1 0 0,-1 0 1 0 0,1 0 0 0 0,0 0 0 0 0,0 0 0 0 0,13 5-14 0 0,-1-2 1 0 0,1 1 0 0 0,0-2 0 0 0,0 1 0 0 0,19 0-1 0 0,81-8 15 0 0,8-3-57 0 0,-95 5 50 0 0,-19 3 7 0 0,-1-2 0 0 0,0 1 0 0 0,1-1 0 0 0,-1 0 0 0 0,8-3 0 0 0,5-3 0 0 0,42-8 0 0 0,-57 15 0 0 0,0 0 0 0 0,0 0 0 0 0,0-1 0 0 0,0 1 0 0 0,5-4 0 0 0,-1 1 0 0 0,5 1 12 0 0,-14 3 3 0 0,-5 0 7 0 0,-1 0 0 0 0,1 0 1 0 0,-1 1-1 0 0,1 0 0 0 0,-1 0 0 0 0,1 0 1 0 0,0 1-1 0 0,-9 3 0 0 0,-61 24-7 0 0,-23 10-17 0 0,16-4 2 0 0,-143 41 0 0 0,-47 15 0 0 0,221-72 0 0 0,45-18 0 0 0,15-5 0 0 0,17-7 0 0 0,-3 3 0 0 0,33-18 0 0 0,73-32 0 0 0,-81 39 0 0 0,148-60 0 0 0,-122 51 0 0 0,32-14 0 0 0,-20 4 0 0 0,23-11 0 0 0,-64 32 0 0 0,-20 9 0 0 0,-5-4 12 0 0,-20 11-6 0 0,0 1 0 0 0,-1 0 0 0 0,1-1 0 0 0,0 1 0 0 0,0 0 0 0 0,-1 0 0 0 0,1 0-1 0 0,-1 0 1 0 0,1 0 0 0 0,0 0 0 0 0,-2 1 0 0 0,-26 7 21 0 0,-35 14-1 0 0,17-6-26 0 0,-77 30 0 0 0,-53 17 0 0 0,38-20 0 0 0,109-32 0 0 0,-1 2 0 0 0,-40 23 0 0 0,55-27 0 0 0,0-1 0 0 0,-1-1 0 0 0,-32 9 0 0 0,7-2 0 0 0,41-14 0 0 0,0 0 0 0 0,0 0 0 0 0,0 1 0 0 0,0-1 0 0 0,0 0 0 0 0,0 1 0 0 0,0-1 0 0 0,1 1 0 0 0,-1-1 0 0 0,0 1 0 0 0,0-1 0 0 0,0 1 0 0 0,1 0 0 0 0,-1-1 0 0 0,-1 2 0 0 0,3-1 0 0 0,-1-1 0 0 0,0 1 0 0 0,1-1 0 0 0,-1 0 0 0 0,1 1 0 0 0,-1-1 0 0 0,0 1 0 0 0,1-1 0 0 0,-1 0 0 0 0,1 0 0 0 0,-1 1 0 0 0,1-1 1 0 0,-1 0-1 0 0,1 0 0 0 0,-1 1 0 0 0,1-1 0 0 0,-1 0 0 0 0,1 0 0 0 0,-1 0 0 0 0,1 0 0 0 0,-1 0 0 0 0,1 0 0 0 0,0 0 0 0 0,-1 0 0 0 0,1 0 0 0 0,-1 0 0 0 0,1 0 0 0 0,-1 0 0 0 0,1-1 0 0 0,0 1 0 0 0,24-5-13 0 0,14-4-36 0 0,-16 4 44 0 0,39-14-1 0 0,-6-4 6 0 0,106-40 0 0 0,-98 37 0 0 0,30-10 0 0 0,29-1 0 0 0,-69 28 0 0 0,-38 6 0 0 0,-12 5 0 0 0,-12 6 0 0 0,7-7 0 0 0,0 1 0 0 0,-1 1 0 0 0,-1 1 0 0 0,1 0 0 0 0,-1-1 0 0 0,0 1 0 0 0,0-1 0 0 0,0 0 0 0 0,-1 0 0 0 0,1 0 0 0 0,-1-1 0 0 0,-4 3 0 0 0,-81 59 0 0 0,55-38 0 0 0,-71 42 0 0 0,-130 38 0 0 0,214-99 0 0 0,-21 5 0 0 0,-3 2 0 0 0,19-7 0 0 0,105-45-72 0 0,-62 32 55 0 0,32-8 0 0 0,19-5-21 0 0,43-13 38 0 0,-87 26 0 0 0,20-5 0 0 0,64-8 0 0 0,-92 18 0 0 0,-8 1 0 0 0,1-1 0 0 0,-1 0 0 0 0,16-5 0 0 0,-4 4 12 0 0,-17 3 12 0 0,-6 2 0 0 0,-5 5-16 0 0,-2 1 6 0 0,-1-1 1 0 0,1 1-1 0 0,-17 9 1 0 0,-10 1-5 0 0,-56 31-10 0 0,71-38 0 0 0,0-1 0 0 0,0-2 0 0 0,-1 0 0 0 0,-35 9 0 0 0,39-13 0 0 0,-20 2 0 0 0,33-6 0 0 0,-1 0 0 0 0,1 0 0 0 0,-11 4 0 0 0,16-5 0 0 0,1 1 0 0 0,0-1 0 0 0,-1 0 0 0 0,1 0 0 0 0,-1 0 0 0 0,1 0 0 0 0,0 0 0 0 0,-1 0 0 0 0,1 0 0 0 0,-1 1 0 0 0,1-1 0 0 0,0 0 0 0 0,-1 0 0 0 0,1-1 0 0 0,-1 1 0 0 0,1 0 0 0 0,0 0 0 0 0,-1 0 0 0 0,1 0 0 0 0,-1 0 0 0 0,1 0 0 0 0,-1-1 0 0 0,5-2 0 0 0,0-1 0 0 0,1 1 0 0 0,-1 0 0 0 0,1 0 0 0 0,0 1 0 0 0,5-3 0 0 0,23-6-30 0 0,6-3-12 0 0,-31 9 42 0 0,2 1 0 0 0,-1 0 0 0 0,0 0 0 0 0,1 1 0 0 0,-1 0 0 0 0,16-1 0 0 0,-4-1 0 0 0,-10 3 0 0 0,1 0 0 0 0,12 0 0 0 0,-13 3 1 0 0,-12 2 0 0 0,-9 2 7 0 0,10-5-7 0 0,-45 10 52 0 0,-1 8-53 0 0,26-10 0 0 0,-1 0 0 0 0,0-1 0 0 0,0-1 0 0 0,-31 5 0 0 0,-4-3 0 0 0,30-4 0 0 0,-42 1 0 0 0,64-5 0 0 0,-1 0 0 0 0,1-1 0 0 0,-1 0 0 0 0,1 0 0 0 0,-1 0 0 0 0,-7-4 0 0 0,-5 0 0 0 0,17 5 0 0 0,0 0 0 0 0,-1 0 0 0 0,1 0 0 0 0,-1-1 0 0 0,1 1 0 0 0,0 0 0 0 0,-1 0 0 0 0,1 0 0 0 0,0 0 0 0 0,-1 0 0 0 0,1 0 0 0 0,-1-1 0 0 0,1 1 0 0 0,0 0 0 0 0,0 0 0 0 0,-1-1 0 0 0,1 1 0 0 0,0 0 0 0 0,-1 0 0 0 0,1-1 0 0 0,0 1 0 0 0,0 0 0 0 0,-1-1 0 0 0,1 1 0 0 0,0 0 0 0 0,0-1 0 0 0,0 1 0 0 0,0 0 0 0 0,-1-1 0 0 0,1 1 0 0 0,0-1 0 0 0,0 1 0 0 0,0 0 0 0 0,0-1 0 0 0,6-10 0 0 0,-3 6 0 0 0,2-4 0 0 0,-1 1 0 0 0,2 0 0 0 0,-1 0 0 0 0,1 0 0 0 0,0 0 0 0 0,0 1 0 0 0,1 0 0 0 0,12-10 0 0 0,-2 4 0 0 0,-10 8 0 0 0,-10 5 0 0 0,-9 5 0 0 0,-21 15 0 0 0,19-11 0 0 0,-19 9 0 0 0,27-15 0 0 0,-1 1 0 0 0,1 0 0 0 0,-9 8 0 0 0,-6 3 0 0 0,5-7 0 0 0,-1-1 0 0 0,4-2 0 0 0,13-5 0 0 0,-1 0 0 0 0,1 0 0 0 0,0 0 0 0 0,0 0 0 0 0,0 0 0 0 0,0 0 0 0 0,0 0 0 0 0,0 0 0 0 0,0 0 0 0 0,0 0 0 0 0,0 0 0 0 0,0 0 0 0 0,0 0 0 0 0,0-1 0 0 0,0 1 0 0 0,-1 0 0 0 0,1 0 0 0 0,0 0 0 0 0,0 0 0 0 0,0 0 0 0 0,0 0 0 0 0,0 0 0 0 0,0 0 0 0 0,0 0 0 0 0,0 0 0 0 0,0 0 0 0 0,0 0 0 0 0,0 0 0 0 0,0 0 0 0 0,0 0 0 0 0,0 0 0 0 0,0 0 0 0 0,0-1 0 0 0,0 1 0 0 0,0 0 0 0 0,0 0 0 0 0,0 0 0 0 0,0 0 0 0 0,0 0 0 0 0,0 0 0 0 0,0 0 0 0 0,0 0 0 0 0,0 0 0 0 0,0 0 0 0 0,0 0 0 0 0,0 0 0 0 0,0-1 0 0 0,0 1 0 0 0,0 0 0 0 0,0 0 0 0 0,0 0 0 0 0,0 0 0 0 0,0 0 0 0 0,0 0 0 0 0,0 0 0 0 0,0 0 0 0 0,0 0 0 0 0,0 0 0 0 0,0 0 0 0 0,1 0 0 0 0,6-9 0 0 0,2 3 0 0 0,-1-1 0 0 0,1 1 0 0 0,1 1 0 0 0,-1 0 0 0 0,11-4 0 0 0,27-15 0 0 0,-42 21 0 0 0,16-11 0 0 0,0 2 0 0 0,1 0 0 0 0,24-8 0 0 0,-41 18 0 0 0,1 0 0 0 0,0 0 0 0 0,-1 0 0 0 0,1-1 0 0 0,-1 0 0 0 0,1 0 0 0 0,7-6 0 0 0,5-4 0 0 0,-43 19 2 0 0,-23 11 50 0 0,-25 12-41 0 0,-90 43-12 0 0,126-54 1 0 0,-49 16 0 0 0,-28 14 0 0 0,105-43 0 0 0,0-1 0 0 0,-15 4 0 0 0,1 0 0 0 0,23-8 0 0 0,0 0 0 0 0,0 0 0 0 0,0 0 0 0 0,-1 0 0 0 0,1 1 0 0 0,0-1 0 0 0,0 0 0 0 0,0 0 0 0 0,-1 0 0 0 0,1 0 0 0 0,0 0 0 0 0,0 0 0 0 0,-1 0 0 0 0,1 0 0 0 0,0 0 0 0 0,0 0 0 0 0,-1 0 0 0 0,1 0 0 0 0,0 0 0 0 0,0 0 0 0 0,-1 0 0 0 0,1 0 0 0 0,0 0 0 0 0,0 0 0 0 0,-1 0 0 0 0,1 0 0 0 0,0 0 0 0 0,0 0 0 0 0,-1-1 0 0 0,1 1 0 0 0,0 0 0 0 0,0 0 0 0 0,-1 0 0 0 0,25-10-19 0 0,-1 3-15 0 0,124-58 22 0 0,4-2 13 0 0,-30 20-1 0 0,-76 32 0 0 0,36-9 0 0 0,-80 23 0 0 0,-1 1 0 0 0,1 0 0 0 0,0 0 0 0 0,-1 0 0 0 0,1 0 0 0 0,0-1 0 0 0,0 1 0 0 0,0 0 0 0 0,-1 0 0 0 0,1 0 0 0 0,0 1 0 0 0,0-1 0 0 0,-1 0 0 0 0,1 0 0 0 0,0 0 0 0 0,0 1 0 0 0,-1-1 1 0 0,0 1-1 0 0,0-1 1 0 0,0 1-1 0 0,-1-1 1 0 0,1 1-1 0 0,0-1 1 0 0,0 1-1 0 0,-1-1 1 0 0,1 1-1 0 0,0-1 1 0 0,-1 1-1 0 0,1-1 1 0 0,-1 0-1 0 0,1 1 1 0 0,0-1 0 0 0,-1 1-1 0 0,1-1 1 0 0,-1 0-1 0 0,1 0 1 0 0,-2 1-1 0 0,-8 5 13 0 0,0 0 1 0 0,-1 0-1 0 0,-14 5 1 0 0,-13 6-15 0 0,-35 24 1 0 0,-22 11 0 0 0,43-27 0 0 0,-52 23 0 0 0,-75 19 0 0 0,117-49 0 0 0,46-11 0 0 0,24-12 0 0 0,1 1 0 0 0,113-62-61 0 0,-14 8 58 0 0,-22 12-18 0 0,1 3 0 0 0,102-34-1 0 0,-172 71 22 0 0,0 0 0 0 0,1 2 0 0 0,0 0 0 0 0,-1 0 0 0 0,35-1 0 0 0,-39 7 0 0 0,-10 2 0 0 0,-10 4 0 0 0,7-8 0 0 0,-15 14 24 0 0,0 0 0 0 0,-28 19 0 0 0,29-23-32 0 0,-6 3 8 0 0,-22 11 0 0 0,-1 0 0 0 0,-15 9 0 0 0,34-20 0 0 0,-26 19 0 0 0,14-13 0 0 0,27-13 0 0 0,14-9 0 0 0,19-10 0 0 0,24-12 0 0 0,-29 14 0 0 0,36-16 0 0 0,56-19 0 0 0,-94 38 0 0 0,0 1 0 0 0,0 1 0 0 0,24-6 0 0 0,-18 6 0 0 0,-3-1 0 0 0,-10 3 0 0 0,-11 6 0 0 0,-9 5 0 0 0,-66 35 0 0 0,-57 34 0 0 0,50-30 0 0 0,78-43 0 0 0,-25 7 0 0 0,14-5 0 0 0,16-5 0 0 0,-1 0 0 0 0,1 0 0 0 0,-1 0 0 0 0,1 0 0 0 0,-1 0 0 0 0,1 0 0 0 0,0 1 0 0 0,-1-1 0 0 0,1 0 0 0 0,-1 0 0 0 0,1 1 0 0 0,-1-1 0 0 0,1 0 0 0 0,-1 0 0 0 0,1 1 0 0 0,0-1 0 0 0,-1 0 0 0 0,1 1 0 0 0,0-1 0 0 0,-1 1 0 0 0,1-1 0 0 0,0 1 0 0 0,0-1 0 0 0,-1 0 0 0 0,1 1 0 0 0,0-1 0 0 0,0 2 0 0 0,0-2 0 0 0,1 1 0 0 0,-1-1 0 0 0,1 0 0 0 0,0 1 0 0 0,-1-1 0 0 0,1 1 0 0 0,0-1 0 0 0,-1 0 0 0 0,1 0 0 0 0,0 1 0 0 0,-1-1 0 0 0,1 0 0 0 0,0 0 0 0 0,0 0 0 0 0,-1 0 0 0 0,1 0 0 0 0,0 0 0 0 0,0 0 0 0 0,-1 0 0 0 0,1 0 0 0 0,0 0 0 0 0,0 0 0 0 0,-1 0 0 0 0,2-1 0 0 0,25-7 0 0 0,-16 5 0 0 0,-6 1 3 0 0,227-76-70 0 0,-170 53 67 0 0,24-12 0 0 0,31-18 0 0 0,-102 48 0 0 0,-1 1 0 0 0,16-4 0 0 0,-30 10 0 0 0,1-1 0 0 0,-1 1 0 0 0,0 0 0 0 0,0 0 0 0 0,0 0 0 0 0,0 0 0 0 0,1 0 0 0 0,-1 0 0 0 0,0 0 0 0 0,0-1 0 0 0,0 1 0 0 0,1 0 0 0 0,-1 0 0 0 0,0 0 0 0 0,0 0 0 0 0,1 0 0 0 0,-1 0 0 0 0,0 0 0 0 0,0 0 0 0 0,0 0 0 0 0,1 0 0 0 0,-1 0 0 0 0,0 0 0 0 0,0 0 0 0 0,1 1 0 0 0,-1-1 0 0 0,0 0 0 0 0,0 0 0 0 0,0 0 0 0 0,1 0 0 0 0,-1 0 0 0 0,0 0 0 0 0,0 0 0 0 0,1 1 0 0 0,-6 6 0 0 0,-14 9 0 0 0,-20 10 13 0 0,-1-1 0 0 0,-1-2 0 0 0,-2-2 0 0 0,-49 17-1 0 0,-5 2-12 0 0,82-33 7 0 0,-5 1 40 0 0,19-8-47 0 0,0 0 1 0 0,1 0-1 0 0,-1 0 1 0 0,0 1-1 0 0,1-1 1 0 0,-1 0-1 0 0,0 0 1 0 0,1 0 0 0 0,-1 0-1 0 0,0-1 1 0 0,1 1-1 0 0,-1 0 1 0 0,0 0-1 0 0,1 0 1 0 0,-1 0-1 0 0,0-1 1 0 0,1 1-1 0 0,-1 0 1 0 0,0-1-1 0 0,1-1 0 0 0,1 0 0 0 0,-1 0 0 0 0,1 0 0 0 0,0 0 0 0 0,-1 0 0 0 0,1 0 0 0 0,0 0 0 0 0,0 0 0 0 0,1 0 0 0 0,-1 1 0 0 0,0-1 0 0 0,1 0 0 0 0,-1 1 0 0 0,3-3 0 0 0,5-3 1 0 0,1 0-1 0 0,-1 0 0 0 0,16-7 0 0 0,-12 7-6 0 0,22-16-1 0 0,-10 3-24 0 0,-9 6 17 0 0,32-20-1 0 0,42-16 15 0 0,40-25 0 0 0,18-35 0 0 0,-128 95 0 0 0,68-48 0 0 0,-66 49 11 0 0,-19 11 10 0 0,-6 3 1 0 0,-2 0-20 0 0,-2 0 6 0 0,0 0 0 0 0,1 0 0 0 0,-1 0 0 0 0,0 1 0 0 0,1 0 0 0 0,-1 1 0 0 0,1-1 0 0 0,-10 5 0 0 0,-47 31 3 0 0,43-28 11 0 0,-37 22 9 0 0,33-17-31 0 0,-34 14 0 0 0,17-9 0 0 0,25-12 0 0 0,-26 8 0 0 0,-8 3 0 0 0,32-10 0 0 0,0 0 0 0 0,-1-1 0 0 0,0-1 0 0 0,-21 3 0 0 0,40-9 0 0 0,-1 1 0 0 0,1-1 0 0 0,-1 0 0 0 0,0 0 0 0 0,1 0 0 0 0,-1 0 0 0 0,0 0 0 0 0,1 0 0 0 0,-1 0 0 0 0,0 0 0 0 0,1 0 0 0 0,-1 0 0 0 0,0 0 0 0 0,1 0 0 0 0,-1-1 0 0 0,0 1 0 0 0,1 0 0 0 0,-1 0 0 0 0,1-1 0 0 0,-2 1 0 0 0,1-2 0 0 0,1-2 0 0 0,14-18 0 0 0,-5 8 0 0 0,-7 10 0 0 0,1 0 0 0 0,-1 0 0 0 0,1 0 0 0 0,0 1 0 0 0,0-1 0 0 0,0 1 0 0 0,1-1 0 0 0,-1 1 0 0 0,7-4 0 0 0,6-4 0 0 0,-16 10 0 0 0,1 1 0 0 0,-1-1 0 0 0,1 1 0 0 0,-1 0 0 0 0,0-1 0 0 0,1 1 0 0 0,-1-1 0 0 0,1 1 0 0 0,-1-1 0 0 0,0 1 0 0 0,0-1 0 0 0,1 1 0 0 0,-1-1 0 0 0,0 0 0 0 0,0 1 0 0 0,0-1 0 0 0,1 1 0 0 0,-1-1 0 0 0,0 0 0 0 0,0 1 0 0 0,0-2 0 0 0,-1 2 0 0 0,0-1 0 0 0,1 1 0 0 0,-1-1 0 0 0,0 1 0 0 0,1-1 0 0 0,-1 1 0 0 0,0 0 0 0 0,0 0 0 0 0,1-1 0 0 0,-1 1 0 0 0,0 0 0 0 0,0 0 0 0 0,0 0 0 0 0,1 0 0 0 0,-1 0 0 0 0,0 0 0 0 0,0 0 0 0 0,0 0 0 0 0,0 0 0 0 0,1 0 0 0 0,-1 0 0 0 0,0 1 0 0 0,-1-1 0 0 0,-25 9 0 0 0,24-8 0 0 0,-21 7 0 0 0,-13 5 0 0 0,-59 29 0 0 0,-20 11 0 0 0,37-19 0 0 0,75-32 0 0 0,0 0 0 0 0,-1 0 0 0 0,1 0 0 0 0,0 1 0 0 0,0 0 0 0 0,0 0 0 0 0,0 0 0 0 0,-5 7 0 0 0,7-8 0 0 0,0 0 0 0 0,0 0 0 0 0,0 0 0 0 0,0 0 0 0 0,-1-1 0 0 0,1 1 0 0 0,0 0 0 0 0,-6 2 0 0 0,-2 1 0 0 0,-3 7-12 0 0,12-12 10 0 0,1 1 0 0 0,0-1 0 0 0,-1 0 0 0 0,1 0-1 0 0,-1 0 1 0 0,1 1 0 0 0,0-1 0 0 0,-1 0 0 0 0,1 0 0 0 0,-1 0-1 0 0,1 0 1 0 0,0 0 0 0 0,-1 0 0 0 0,1 0 0 0 0,-1 0-1 0 0,1 0 1 0 0,-1 0 0 0 0,1 0 0 0 0,-1 0 0 0 0,1 0 0 0 0,-1 0-1 0 0,11-6-9 0 0,-7 3 12 0 0,1 1 0 0 0,0-1 0 0 0,-1 1 0 0 0,1 0 0 0 0,0 1 0 0 0,0-1 0 0 0,1 1 0 0 0,-1 0 0 0 0,8-2 0 0 0,5 0 0 0 0,115-21-64 0 0,-121 23 64 0 0,0 1 0 0 0,-1 0 0 0 0,1 1 0 0 0,17 3 0 0 0,6 1 0 0 0,36 1 0 0 0,-57-6 0 0 0,0 2 0 0 0,0 0 0 0 0,0 0 0 0 0,0 1 0 0 0,0 1 0 0 0,14 6 0 0 0,-27-10 0 0 0,2 0 0 0 0,-1 1 0 0 0,1 0 0 0 0,-1-1 0 0 0,1 1 0 0 0,-1 0 0 0 0,0 0 0 0 0,1 0 0 0 0,-1 0 0 0 0,0 0 0 0 0,2 1 0 0 0,-2-1 0 0 0,-1-1 0 0 0,0 0 0 0 0,1 1 0 0 0,-1-1 0 0 0,0 0 0 0 0,0 1 0 0 0,1-1 0 0 0,-1 1 0 0 0,0-1 0 0 0,0 1 0 0 0,0-1 0 0 0,1 1 0 0 0,-1-1 0 0 0,0 1 0 0 0,0-1 0 0 0,0 0 0 0 0,0 1 0 0 0,0-1 0 0 0,0 1 0 0 0,0-1 0 0 0,0 1 0 0 0,0-1 0 0 0,0 1 0 0 0,0-1 0 0 0,-1 1 0 0 0,1-1 0 0 0,0 1 0 0 0,0-1 0 0 0,0 1 0 0 0,0-1 0 0 0,-1 0 0 0 0,1 1 0 0 0,0-1 0 0 0,-1 1 0 0 0,1-1 0 0 0,0 0 0 0 0,-1 1 0 0 0,1-1 0 0 0,-1 1 0 0 0,-20 8 2 0 0,11-5 8 0 0,-2 3 22 0 0,6-4-27 0 0,0 0 1 0 0,0 0 0 0 0,0-1 0 0 0,-10 3-1 0 0,-179 34 71 0 0,179-36-55 0 0,-1-1-1 0 0,-30-1 0 0 0,27-1-20 0 0,-21 2-1 0 0,21 4 1 0 0,16-5 0 0 0,1 1 0 0 0,0-1 0 0 0,-1-1 0 0 0,1 1 0 0 0,-7 0 0 0 0,-10-4 1 0 0,19 3-1 0 0,-1-1 0 0 0,0 1 1 0 0,1-1-1 0 0,-1 1 1 0 0,0-1-1 0 0,1 1 1 0 0,-1 0-1 0 0,0 0 1 0 0,1 0-1 0 0,-1 0 1 0 0,0 0-1 0 0,1 0 0 0 0,-1 1 1 0 0,0-1-1 0 0,1 0 1 0 0,-1 1-1 0 0,0 0 1 0 0,1-1-1 0 0,-1 1 1 0 0,1 0-1 0 0,-1 0 1 0 0,-1 1-1 0 0,3-2 1 0 0,0 0-1 0 0,0 0 1 0 0,0 0 0 0 0,0 0-1 0 0,0 0 1 0 0,0 0 0 0 0,0-1-1 0 0,0 1 1 0 0,0 0 0 0 0,0 0-1 0 0,0 0 1 0 0,0 0 0 0 0,-1 0-1 0 0,1 0 1 0 0,0 0 0 0 0,0 0-1 0 0,0 0 1 0 0,0 0 0 0 0,0 0-1 0 0,0 0 1 0 0,0 0-1 0 0,0 0 1 0 0,0 0 0 0 0,0 0-1 0 0,0-1 1 0 0,0 1 0 0 0,0 0-1 0 0,0 0 1 0 0,0 0 0 0 0,0 0-1 0 0,0 0 1 0 0,0 0 0 0 0,0 0-1 0 0,0 0 1 0 0,-1 0 0 0 0,1 0-1 0 0,0 0 1 0 0,0 0 0 0 0,0 0-1 0 0,0 0 1 0 0,0 0 0 0 0,0 0-1 0 0,0 0 1 0 0,0 0 0 0 0,0 0-1 0 0,0 0 1 0 0,0 0 0 0 0,0 0-1 0 0,0 0 1 0 0,0 0 0 0 0,-1 0-1 0 0,1 0 1 0 0,0 0-1 0 0,0 0 1 0 0,0 0 0 0 0,0 0-1 0 0,0 0 1 0 0,0 1 0 0 0,0-1-1 0 0,0 0 1 0 0,0 0 0 0 0,0 0-1 0 0,0 0 1 0 0,0 0 0 0 0,-1-1 0 0 0,1 0-1 0 0,-1 0 1 0 0,1-1 0 0 0,-1 1 0 0 0,1 0 0 0 0,0 0-1 0 0,0 0 1 0 0,0 0 0 0 0,-1-1 0 0 0,1 1 0 0 0,0 0 0 0 0,1-2-1 0 0,3 0-8 0 0,-2 2 3 0 0,15-11-48 0 0,-10 7 37 0 0,0 1 0 0 0,-1-1 0 0 0,2 1 0 0 0,9-4 0 0 0,20-6 5 0 0,12-4 10 0 0,59-15-1 0 0,68-13 2 0 0,-168 45 1 0 0,0-1-2 0 0,18-10 15 0 0,-45 10 63 0 0,4 3-59 0 0,0 1 0 0 0,-21 5 0 0 0,-1 0-19 0 0,14-3 1 0 0,1 2 0 0 0,-39 14 0 0 0,-43 25 0 0 0,51-20 0 0 0,-81 37 0 0 0,131-60 0 0 0,2-2 0 0 0,0 1 0 0 0,0-1 0 0 0,-1 0 0 0 0,1 1 0 0 0,0-1 0 0 0,1 1 0 0 0,-1-1 0 0 0,0 1 0 0 0,0 0 0 0 0,0-1 0 0 0,0 1 0 0 0,-1 1 0 0 0,3-1 1 0 0,1 0-1 0 0,-1 0 0 0 0,1 0 0 0 0,-1 0 0 0 0,1-1 0 0 0,-1 1 0 0 0,1 0 1 0 0,-1-1-1 0 0,1 1 0 0 0,0-1 0 0 0,-1 0 0 0 0,3 1 0 0 0,27 4-88 0 0,-22-6-30 0 0,-1 0 0 0 0,0 0 0 0 0,0-1 0 0 0,0 0 0 0 0,11-4 0 0 0,12-4-234 0 0,35-3-286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0T00:16:46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390 95 4144 0 0,'0'0'191'0'0,"-1"-1"-11"0"0,-19-14 1715 0 0,19 14-1703 0 0,0 1-1 0 0,0-1 0 0 0,0 0 0 0 0,0 1 1 0 0,0-1-1 0 0,0 1 0 0 0,0-1 1 0 0,0 1-1 0 0,0-1 0 0 0,0 1 1 0 0,0-1-1 0 0,0 1 0 0 0,0 0 1 0 0,0 0-1 0 0,0 0 0 0 0,0 0 0 0 0,-1 0 1 0 0,1 0-1 0 0,0 0 0 0 0,-2 0 1 0 0,-56 0 2884 0 0,58 0-3051 0 0,1 0 0 0 0,-1 0 0 0 0,1 0 0 0 0,-1 1 0 0 0,1-1 0 0 0,-1 0 0 0 0,1 0 0 0 0,0 0 0 0 0,-1 0 0 0 0,1 1 0 0 0,-1-1 0 0 0,1 0 0 0 0,0 1 0 0 0,-1-1 0 0 0,1 0 0 0 0,-1 0 0 0 0,1 1 0 0 0,0-1 0 0 0,0 1 0 0 0,-1-1 0 0 0,1 0 0 0 0,0 1 0 0 0,-3 2 72 0 0,0-2-67 0 0,1 0 1 0 0,0 0 0 0 0,-1 0 0 0 0,1 0-1 0 0,-1-1 1 0 0,-3 1 0 0 0,4 0-4 0 0,-1-1 0 0 0,1 1 0 0 0,0-1 0 0 0,-1 1 0 0 0,1 0 0 0 0,0 0 0 0 0,-3 1 1 0 0,5-2-24 0 0,-1 0 1 0 0,1 0 0 0 0,-1 0-1 0 0,1 0 1 0 0,0 1 0 0 0,-1-1-1 0 0,1 0 1 0 0,0 0 0 0 0,-1 0-1 0 0,1 1 1 0 0,0-1 0 0 0,0 0-1 0 0,-1 0 1 0 0,1 1 0 0 0,0-1-1 0 0,0 0 1 0 0,-1 1 0 0 0,1-1-1 0 0,0 0 1 0 0,0 1 0 0 0,0-1-1 0 0,0 0 1 0 0,-1 1 0 0 0,1 0-1 0 0,-2 5-12 0 0,-14 12 24 0 0,13-15 42 0 0,6-3 13 0 0,20 3 50 0 0,-19-2-103 0 0,-1 0 0 0 0,1-1 0 0 0,0 1 0 0 0,0-1 0 0 0,-1 0 0 0 0,1 0 0 0 0,0 0 0 0 0,4-1 0 0 0,11-2 61 0 0,3-1 81 0 0,30-1 1 0 0,-51 5-152 0 0,1 0-1 0 0,0 0 1 0 0,-1 0 0 0 0,1 0 0 0 0,-1-1 0 0 0,1 1 0 0 0,-1 0 0 0 0,1-1 0 0 0,-1 1 0 0 0,1-1 0 0 0,1-1 0 0 0,6-1 0 0 0,39-4 61 0 0,-40 6-27 0 0,5 1-22 0 0,-10 0 343 0 0,-15 7-136 0 0,-37 16 58 0 0,32-16 88 0 0,-32 18-1 0 0,40-21-160 0 0,1 0-1 0 0,-1 0 0 0 0,-13 3 1 0 0,9-2 187 0 0,-23 10 0 0 0,-58 26-1303 0 0,87-38 772 0 0,-1 0-1 0 0,-11 9 1 0 0,0-1 94 0 0,15-9 56 0 0,5-1-3 0 0,11-3 4 0 0,23-8-11 0 0,-2-1 38 0 0,57-28 0 0 0,-48 21 1 0 0,10-5-14 0 0,-14 1 19 0 0,-3 2 9 0 0,44-19-1 0 0,33-6-138 0 0,-138 45 216 0 0,6 5-109 0 0,1 0 1 0 0,-1 1 0 0 0,1 1-1 0 0,1 0 1 0 0,-32 19 0 0 0,19-6-28 0 0,-1-1 1 0 0,-56 23-1 0 0,50-27-3 0 0,-37 21 0 0 0,-4 2 54 0 0,72-33-44 0 0,11-5-9 0 0,16-5-2 0 0,248-89 1 0 0,-187 63 0 0 0,45-11 48 0 0,-12 4-32 0 0,-84 27-16 0 0,1 2 0 0 0,-1 1 0 0 0,55-7 0 0 0,-76 14 1 0 0,-4 1 1 0 0,1-1-1 0 0,-1 0 0 0 0,0 0 1 0 0,1 0-1 0 0,-1 0 1 0 0,6-3-1 0 0,-18 20 63 0 0,1-6-56 0 0,-1 0 1 0 0,-1 0-1 0 0,1-1 0 0 0,-2 0 0 0 0,1 0 0 0 0,-1-1 1 0 0,-1 0-1 0 0,-11 7 0 0 0,-7 7 31 0 0,-5 5-18 0 0,-1-1 0 0 0,-1-2 0 0 0,-62 32 0 0 0,78-46-24 0 0,-145 64 70 0 0,131-60-124 0 0,-46 26 0 0 0,-2 1-641 0 0,57-30 450 0 0,7-3 60 0 0,-35 12 0 0 0,47-19 1652 0 0,10-4-1289 0 0,82-41-140 0 0,-36 20-385 0 0,54-24-626 0 0,-72 30 694 0 0,48-23 391 0 0,-18 14 376 0 0,148-58 587 0 0,-110 58-1072 0 0,-53 15 0 0 0,-39 9 1 0 0,-7 2 0 0 0,0 0 0 0 0,0 1 0 0 0,1-1 0 0 0,-1 1 0 0 0,0-1 0 0 0,1 1 0 0 0,-1 0 0 0 0,0 0 0 0 0,5 0 0 0 0,-7 0 0 0 0,-1 0-1 0 0,1 0 1 0 0,0 0 0 0 0,0 0 0 0 0,0 0-1 0 0,0 0 1 0 0,0 0 0 0 0,0 0-1 0 0,0 0 1 0 0,0 0 0 0 0,0 1-1 0 0,0-1 1 0 0,0 0 0 0 0,0 0 0 0 0,0 0-1 0 0,0 0 1 0 0,0 0 0 0 0,0 0-1 0 0,0 0 1 0 0,0 0 0 0 0,0 0-1 0 0,0 0 1 0 0,0 0 0 0 0,0 0 0 0 0,0 0-1 0 0,0 0 1 0 0,0 0 0 0 0,0 0-1 0 0,0 0 1 0 0,0 1 0 0 0,0-1-1 0 0,0 0 1 0 0,0 0 0 0 0,0 0 0 0 0,0 0-1 0 0,0 0 1 0 0,0 0 0 0 0,0 0-1 0 0,0 0 1 0 0,0 0 0 0 0,0 0-1 0 0,0 0 1 0 0,0 0 0 0 0,0 0 0 0 0,0 0-1 0 0,0 0 1 0 0,0 0 0 0 0,0 1-1 0 0,0-1 1 0 0,0 0 0 0 0,0 0-1 0 0,0 0 1 0 0,0 0 0 0 0,0 0 0 0 0,0 0-1 0 0,0 0 1 0 0,0 0 0 0 0,0 0-1 0 0,0 0 1 0 0,1 0 0 0 0,-12 16 18 0 0,0 0 0 0 0,-1-1 0 0 0,-1-1 0 0 0,0 0 1 0 0,-28 23-1 0 0,-86 53 68 0 0,57-43-79 0 0,-24 10 53 0 0,46-30-58 0 0,36-20-3 0 0,-23 7 0 0 0,29-11 0 0 0,1-2 0 0 0,5-3 0 0 0,7-7 0 0 0,17-10 0 0 0,48-23 0 0 0,49-34 0 0 0,-60 35 0 0 0,71-36 0 0 0,-113 66 0 0 0,-10-2 11 0 0,-12 17-5 0 0,-1-1 0 0 0,0 0 0 0 0,0-1-1 0 0,0 1 1 0 0,0-1 0 0 0,0 0 0 0 0,0 0 0 0 0,-7 3 0 0 0,0-1 5 0 0,-69 41 44 0 0,8-4-46 0 0,-51 18 48 0 0,-58 30-61 0 0,122-60 4 0 0,-27 15 0 0 0,76-38 0 0 0,0-1 0 0 0,-19 7 0 0 0,43-25 0 0 0,14-6 0 0 0,-18 14 0 0 0,0-1 0 0 0,-1 0 0 0 0,1 0 0 0 0,13-13 0 0 0,-12 9 11 0 0,-1 0 0 0 0,1 1-1 0 0,1 0 1 0 0,23-13 0 0 0,-8 6 15 0 0,0-2 1 0 0,40-34 0 0 0,-37 28-33 0 0,40-37 6 0 0,-37 34 0 0 0,-25 21 0 0 0,0 0 0 0 0,13-13 0 0 0,3-9 11 0 0,-24 28-9 0 0,0-1 1 0 0,0 1-1 0 0,0-1 0 0 0,0 1 1 0 0,0-1-1 0 0,0 1 0 0 0,-1-1 1 0 0,1 1-1 0 0,0-1 0 0 0,-1 1 1 0 0,1-1-1 0 0,0 1 0 0 0,0-1 1 0 0,-1 1-1 0 0,1 0 0 0 0,-1-1 0 0 0,1 1 1 0 0,0 0-1 0 0,-1-1 0 0 0,1 1 1 0 0,-1 0-1 0 0,0-1 0 0 0,-2 0 2 0 0,0-1 0 0 0,0 1 0 0 0,0 0 0 0 0,-1 0-1 0 0,1 0 1 0 0,0 0 0 0 0,0 1 0 0 0,-1-1-1 0 0,1 1 1 0 0,0 0 0 0 0,-1 0 0 0 0,1 0 0 0 0,0 0-1 0 0,-1 1 1 0 0,-5 1 0 0 0,-4 2-3 0 0,0 0 0 0 0,-21 10 0 0 0,-29 8-1 0 0,12-5 0 0 0,-42 20 0 0 0,-77 27 0 0 0,133-53 0 0 0,14-3 0 0 0,-30 6 0 0 0,41-12 2 0 0,2 0 0 0 0,0 0 0 0 0,0 1 1 0 0,0 0-1 0 0,-14 6 1 0 0,22-7 66 0 0,3-6 8 0 0,1-2-75 0 0,1 0-1 0 0,-1 1 1 0 0,1-1-1 0 0,0 1 1 0 0,1-1-1 0 0,0 1 1 0 0,-1 0-1 0 0,2 1 1 0 0,-1-1-1 0 0,9-7 1 0 0,4-2 4 0 0,32-19 1 0 0,154-86 123 0 0,-135 81-130 0 0,13-9 0 0 0,-60 34 0 0 0,1 1 0 0 0,29-12 0 0 0,-5 3 0 0 0,-25 12 0 0 0,-15 7 0 0 0,-10 5 0 0 0,-15 9 0 0 0,15-9 0 0 0,-11 7 1 0 0,-2 1 4 0 0,-28 14 0 0 0,-141 70 48 0 0,94-47-6 0 0,34-19-30 0 0,36-17-17 0 0,-15 8 0 0 0,-1-1 0 0 0,-51 17 0 0 0,88-36 0 0 0,0 0 0 0 0,-1 1 0 0 0,1-1 0 0 0,0 0 0 0 0,0 1 0 0 0,-1-1 0 0 0,1 1 0 0 0,0 0 0 0 0,0-1 0 0 0,0 1 0 0 0,0 0 0 0 0,-2 2 0 0 0,4-3 0 0 0,-1 1 0 0 0,1-1 0 0 0,0 1 0 0 0,0-1 0 0 0,0 0 0 0 0,0 1 0 0 0,-1-1 0 0 0,1 0 0 0 0,0 1 0 0 0,0-1 0 0 0,0 0 0 0 0,0 0 0 0 0,0 0 0 0 0,0 0 0 0 0,0 0 0 0 0,0 0 0 0 0,0 0 0 0 0,0 0 0 0 0,0 0 0 0 0,-1-1 0 0 0,3 1 0 0 0,32-7 0 0 0,44-16 0 0 0,-60 17 0 0 0,154-34 0 0 0,-52 10 0 0 0,-67 15 0 0 0,-22 7 0 0 0,1 1 0 0 0,54-5 0 0 0,-83 12 0 0 0,17-2 0 0 0,1 1 0 0 0,-1 1 0 0 0,25 3 0 0 0,-21-1 0 0 0,-23-3 0 0 0,0 1 0 0 0,0 0 0 0 0,0 1 0 0 0,0-1 0 0 0,0 0 0 0 0,0 1 0 0 0,4 0 0 0 0,-5 0 0 0 0,1 0 0 0 0,0 0 0 0 0,-1 1 0 0 0,1-1 0 0 0,0 0 0 0 0,-1 1 0 0 0,0-1 0 0 0,2 3 0 0 0,-1-3 0 0 0,-1 1 0 0 0,0 0 0 0 0,0 0 0 0 0,0 0 0 0 0,0-1 0 0 0,-1 1 0 0 0,1 0 0 0 0,0 0 0 0 0,-1 0 0 0 0,1 0 0 0 0,-1 0 0 0 0,0 0 0 0 0,0 0 0 0 0,1 1 0 0 0,-2-1 0 0 0,1 3 0 0 0,-1 3 0 0 0,-1-1 0 0 0,0 0 0 0 0,-4 9 0 0 0,1-3 0 0 0,3-7 0 0 0,0-1 0 0 0,0 0 0 0 0,-1 0 0 0 0,0-1 0 0 0,0 1 0 0 0,0 0 0 0 0,0-1 0 0 0,-1 0 0 0 0,0 0 0 0 0,-6 6 0 0 0,-4 1 0 0 0,-30 18 1 0 0,-2 0 9 0 0,32-19 4 0 0,-2-1 0 0 0,0-1 0 0 0,-21 9 0 0 0,16-8-16 0 0,-23 14 1 0 0,39-20 1 0 0,0-1 0 0 0,1 0 0 0 0,-1 0 0 0 0,-1-1 0 0 0,1 1 0 0 0,0-1 0 0 0,-8 0 0 0 0,1 1 0 0 0,6-1 0 0 0,6-3 0 0 0,3-2 0 0 0,0 1 0 0 0,1 0 0 0 0,-1-1 0 0 0,1 2 0 0 0,0-1 0 0 0,0 0 0 0 0,0 1 0 0 0,0 0 0 0 0,1 0 0 0 0,-1 0 0 0 0,7-2 0 0 0,12-6 0 0 0,9-5 0 0 0,13-8 0 0 0,2 3 0 0 0,54-16 0 0 0,-54 21 0 0 0,-46 15 0 0 0,0 0 0 0 0,-1-1 0 0 0,1 1 0 0 0,0 0 0 0 0,0 0 0 0 0,0 0 0 0 0,0 0 0 0 0,0 0 0 0 0,0 1 0 0 0,0-1 0 0 0,0 0 0 0 0,0 0 0 0 0,0 0 0 0 0,0 1 0 0 0,0 0 0 0 0,0-1 0 0 0,0 1 0 0 0,0 0 0 0 0,-1 0 0 0 0,1 0 0 0 0,0 0 0 0 0,-1-1 0 0 0,1 1 0 0 0,-1 0 0 0 0,1 0 0 0 0,-1 0 0 0 0,0 0 0 0 0,1 0 0 0 0,-1 0 0 0 0,0 0 0 0 0,0 1 0 0 0,1-1 0 0 0,-1 0 0 0 0,0 0 0 0 0,0 0 0 0 0,0 0 0 0 0,-1 0 0 0 0,1 0 0 0 0,0 0 0 0 0,0 0 0 0 0,0 0 0 0 0,-1 0 0 0 0,1 0 0 0 0,-1 0 0 0 0,0 2 0 0 0,-1 2 0 0 0,0-1 0 0 0,0 1 0 0 0,-1-1 0 0 0,1 0 0 0 0,-1 1 0 0 0,-6 5 0 0 0,-9 8 0 0 0,-1 0 0 0 0,-1-1 0 0 0,-42 27 0 0 0,-75 33 0 0 0,86-49 0 0 0,-35 10 0 0 0,71-31 11 0 0,15-8-7 0 0,0 0 0 0 0,0 0 0 0 0,1 1 0 0 0,-1-1 1 0 0,1 0-1 0 0,-1 0 0 0 0,1 0 0 0 0,-1 0 0 0 0,1 0 0 0 0,0 0 0 0 0,-1 1 0 0 0,2-2 0 0 0,8-6-4 0 0,2 0 0 0 0,-1 1 0 0 0,22-10 0 0 0,-5 3 0 0 0,28-18 0 0 0,-34 18 0 0 0,1 1 0 0 0,1 0 0 0 0,0 2 0 0 0,28-9 0 0 0,-46 19 0 0 0,-1-1 0 0 0,0 0 0 0 0,0-1 0 0 0,6-4 0 0 0,5-2 0 0 0,8 2 0 0 0,-9 6-10 0 0,-15 1 9 0 0,0 0 0 0 0,0 0 1 0 0,0 0-1 0 0,0 0 1 0 0,0 0-1 0 0,1 0 0 0 0,-1 0 1 0 0,0 0-1 0 0,0 0 1 0 0,0 0-1 0 0,0 0 0 0 0,0 0 1 0 0,0 0-1 0 0,0 0 0 0 0,0 0 1 0 0,0 0-1 0 0,0 0 1 0 0,1 0-1 0 0,-1 0 0 0 0,0 0 1 0 0,0 1-1 0 0,0-1 0 0 0,0 0 1 0 0,0 0-1 0 0,0 0 1 0 0,0 0-1 0 0,0 0 0 0 0,0 0 1 0 0,0 0-1 0 0,0 0 1 0 0,0 0-1 0 0,0 0 0 0 0,1 0 1 0 0,-1 0-1 0 0,0 0 0 0 0,0 1 1 0 0,0-1-1 0 0,0 0 1 0 0,0 0-1 0 0,0 0 0 0 0,0 0 1 0 0,0 0-1 0 0,0 0 0 0 0,0 0 1 0 0,0 0-1 0 0,0 0 1 0 0,0 1-1 0 0,0-1 0 0 0,0 0 1 0 0,0 0-1 0 0,0 0 1 0 0,0 0-1 0 0,0 0 0 0 0,0 0 1 0 0,-1 0-1 0 0,1 0 0 0 0,0 0 1 0 0,0 0-1 0 0,0 1 1 0 0,0-1-1 0 0,0 0 0 0 0,0 0 1 0 0,0 0-1 0 0,0 0 0 0 0,0 0 1 0 0,0 0-1 0 0,0 0 1 0 0,0 0-1 0 0,-4 12 0 0 0,-1 1-1 0 0,0-2 0 0 0,-1 1 1 0 0,0 0-1 0 0,0-1 1 0 0,-12 14-1 0 0,9-13 2 0 0,0 0 0 0 0,-1-1 0 0 0,-1 0 0 0 0,0-1 0 0 0,0 0 0 0 0,-1 0 0 0 0,-17 9 0 0 0,-13 4 0 0 0,-97 56 0 0 0,122-70 0 0 0,11-6 0 0 0,6-6 0 0 0,7-4 0 0 0,44-19 0 0 0,-8-1 0 0 0,-2 0 0 0 0,69-34 0 0 0,-96 55 0 0 0,0-2 0 0 0,0 1 0 0 0,23-18 0 0 0,-20 12 0 0 0,39-18 0 0 0,-6 2 0 0 0,-38 23 0 0 0,-13 7 0 0 0,-19 14 0 0 0,12-8 0 0 0,-86 53 19 0 0,14-11 26 0 0,64-38-45 0 0,-1 0 0 0 0,-32 15 0 0 0,-38 17 0 0 0,-52 15 11 0 0,128-50 42 0 0,9-7-13 0 0,6-3-82 0 0,204-146-44 0 0,-137 101 86 0 0,52-31 0 0 0,-113 74 0 0 0,-9 6 0 0 0,-10 8 0 0 0,9-9 0 0 0,-27 24 0 0 0,-49 38 0 0 0,71-59 0 0 0,-38 24 0 0 0,9-7 0 0 0,8-2 0 0 0,12-7 0 0 0,-20 10 0 0 0,-30 21 0 0 0,-19 9 0 0 0,3-13 0 0 0,67-33 0 0 0,14-6 0 0 0,0 0 0 0 0,0 0 0 0 0,-1 0 0 0 0,1 0 0 0 0,0 0 0 0 0,0 0 0 0 0,0 0 0 0 0,0 0 0 0 0,0 0 0 0 0,-1 0 0 0 0,1 0 0 0 0,0-1 0 0 0,0 1 0 0 0,1-1 0 0 0,39-19 0 0 0,-12 5 0 0 0,47-13 0 0 0,-48 18 0 0 0,36-16 0 0 0,58-29 0 0 0,-108 48 0 0 0,2 1 0 0 0,23-8 0 0 0,-2 2 0 0 0,-53 27 5 0 0,10-11 7 0 0,0 1 0 0 0,-1-1 1 0 0,-12 6-1 0 0,-78 30-2 0 0,58-24-9 0 0,-16 7 52 0 0,38-15-50 0 0,-1 0 1 0 0,-33 7 0 0 0,-5 3-5 0 0,37-12 1 0 0,5-6 0 0 0,14 0 0 0 0,1-1 0 0 0,-1 1 0 0 0,0 0 0 0 0,0-1 0 0 0,0 1 0 0 0,0 0 0 0 0,0-1 0 0 0,1 1 0 0 0,-1 0 0 0 0,0 0 0 0 0,0-1 0 0 0,0 1 0 0 0,1 0 0 0 0,-1 0 0 0 0,0-1 0 0 0,0 1 0 0 0,1 0 0 0 0,-1 0 0 0 0,0 0 0 0 0,1 0 0 0 0,-1-1 0 0 0,0 1 0 0 0,0 0 0 0 0,1 0 0 0 0,-1 0 0 0 0,0 0 0 0 0,1 0 0 0 0,-1 0 0 0 0,1 0 0 0 0,32-15 0 0 0,55-34 0 0 0,88-60-64 0 0,-165 102 64 0 0,11-7 0 0 0,-1-2 0 0 0,37-33 0 0 0,-48 37 1 0 0,-5 6 2 0 0,1 0-1 0 0,0 0 1 0 0,12-9 0 0 0,-18 15-2 0 0,0 0 0 0 0,0 0 0 0 0,0 0 0 0 0,1 0 0 0 0,-1 0 0 0 0,0 0 0 0 0,0 0 0 0 0,0 0 0 0 0,0 0 0 0 0,0 0 0 0 0,0 0 0 0 0,1 0 0 0 0,-1 0 0 0 0,0 0 0 0 0,0-1 0 0 0,0 1 0 0 0,0 0 0 0 0,0 0 0 0 0,0 0 0 0 0,0 0 0 0 0,0 0 0 0 0,0 0-1 0 0,0 0 1 0 0,0-1 0 0 0,0 1 0 0 0,1 0 0 0 0,-1 0 0 0 0,0 0 0 0 0,0 0 0 0 0,0 0 0 0 0,0-1 0 0 0,0 1 0 0 0,0 0 0 0 0,0 0 0 0 0,0 0 0 0 0,0 0 0 0 0,0 0 0 0 0,-1 0 0 0 0,1-1 0 0 0,0 1 0 0 0,0 0 0 0 0,0 0 0 0 0,0 0 0 0 0,0 0 0 0 0,0 0 0 0 0,0 0 0 0 0,0-1-1 0 0,0 1 1 0 0,0 0 0 0 0,-10-11 23 0 0,5 9-16 0 0,0 0 0 0 0,-1 1 0 0 0,1-1-1 0 0,-1 1 1 0 0,1 1 0 0 0,-1-1 0 0 0,0 1 0 0 0,-9 0-1 0 0,13 0-5 0 0,-6 0 15 0 0,-8 0-6 0 0,0 0 0 0 0,0 1 0 0 0,-18 4-1 0 0,-11 1-10 0 0,25-4 0 0 0,-25 6 0 0 0,-23 4 0 0 0,48-9 0 0 0,13-2 0 0 0,1-1 0 0 0,0-1 0 0 0,0 1 0 0 0,-1-1 0 0 0,1 0 0 0 0,0 0 0 0 0,0-1 0 0 0,0 0 0 0 0,-11-5 0 0 0,-7-1 0 0 0,12 4 0 0 0,12 3 0 0 0,-1 1 0 0 0,1 0 0 0 0,0-1 0 0 0,-1 1 0 0 0,1-1 0 0 0,0 1 0 0 0,-1-1 0 0 0,1 1 0 0 0,0 0 0 0 0,0-1 0 0 0,0 1 0 0 0,-1-1 0 0 0,1 1 0 0 0,0-1 0 0 0,0 0 0 0 0,0 1 0 0 0,0-1 0 0 0,0 1 0 0 0,0-1 0 0 0,0 1 0 0 0,0-1 0 0 0,0 1 0 0 0,0-1 0 0 0,1 0 0 0 0,-1-1 0 0 0,1 0 0 0 0,0 0 0 0 0,0 0 0 0 0,0 0 0 0 0,0 1 0 0 0,0-1 0 0 0,0 0 0 0 0,1 1 0 0 0,2-4 0 0 0,11-7 0 0 0,5-7 0 0 0,-15 13 0 0 0,0 1 0 0 0,0 0 0 0 0,0 0 0 0 0,10-6 0 0 0,12-10 0 0 0,-15 8 0 0 0,-8 8 0 0 0,2 0 0 0 0,-1 0 0 0 0,0 1 0 0 0,1-1 0 0 0,0 1 0 0 0,12-6 0 0 0,0-1 0 0 0,5-4 0 0 0,-2-4 0 0 0,-21 18 4 0 0,1 1-1 0 0,0-1 0 0 0,0 0 0 0 0,0 0 0 0 0,0 0 0 0 0,0 1 0 0 0,-1-1 1 0 0,1 0-1 0 0,0 0 0 0 0,-1 0 0 0 0,1-2 0 0 0,0 3-2 0 0,-1-1 0 0 0,0 1 0 0 0,0 0 0 0 0,0 0-1 0 0,0-1 1 0 0,0 1 0 0 0,0 0 0 0 0,0-1 0 0 0,0 1-1 0 0,0 0 1 0 0,0 0 0 0 0,-1-1 0 0 0,1 1 0 0 0,0 0 0 0 0,0 0-1 0 0,0-1 1 0 0,0 1 0 0 0,0 0 0 0 0,0 0 0 0 0,0-1-1 0 0,-1 1 1 0 0,1 0 0 0 0,0 0 0 0 0,0-1 0 0 0,0 1 0 0 0,-1 0-1 0 0,0-1 2 0 0,-1 0-1 0 0,1 1 1 0 0,-1-1-1 0 0,1 1 0 0 0,-1-1 1 0 0,1 1-1 0 0,-1-1 0 0 0,-2 1 1 0 0,3 0-3 0 0,-4-1 1 0 0,0 1 0 0 0,0 0 0 0 0,0 0 0 0 0,0 0 0 0 0,0 0 0 0 0,-8 3 0 0 0,-15 0 0 0 0,16-2 0 0 0,0 0 0 0 0,-1 1 0 0 0,-13 3 0 0 0,-16 4 0 0 0,6-6 28 0 0,-54-1 1 0 0,86-2-32 0 0,21-21-61 0 0,-11 16 56 0 0,0 1 0 0 0,1 0 1 0 0,0 0-1 0 0,-1 1 0 0 0,1 0 1 0 0,9-3-1 0 0,16-7 8 0 0,16-6 0 0 0,-34 14 0 0 0,20-9 0 0 0,68-33 0 0 0,-1 1 0 0 0,-65 28 0 0 0,-21 13 11 0 0,-60 21 44 0 0,-58 27-57 0 0,71-31 2 0 0,26-10 0 0 0,0 0 0 0 0,-1 0 0 0 0,1 1 0 0 0,-8 4 0 0 0,-20 8 0 0 0,34-15 0 0 0,-1 1 0 0 0,0-1 0 0 0,1 0 0 0 0,-1 1 0 0 0,1-1 0 0 0,-1 0 0 0 0,0 1 0 0 0,1-1 0 0 0,-1 1 0 0 0,1-1 0 0 0,-1 0 0 0 0,1 1 0 0 0,-1 0 0 0 0,1-1 0 0 0,-1 1 0 0 0,1-1 0 0 0,0 1 0 0 0,-1-1 0 0 0,1 1 0 0 0,0 0 0 0 0,0-1 0 0 0,-1 1 0 0 0,1 1 0 0 0,1-1 0 0 0,0 0 0 0 0,1 0 0 0 0,-1 1 0 0 0,0-1 0 0 0,1 0 0 0 0,-1 0 0 0 0,0 0 0 0 0,1-1 0 0 0,0 1 0 0 0,2 1 0 0 0,21 8 0 0 0,-17-9 0 0 0,0 0 0 0 0,0 0 0 0 0,1 0 0 0 0,-1-1 0 0 0,0-1 0 0 0,0 1 0 0 0,8-2 0 0 0,-10 1 0 0 0,-1-1 0 0 0,0 1 0 0 0,0-1 0 0 0,0 0 0 0 0,0 0 0 0 0,0-1 0 0 0,9-5 0 0 0,15-8 0 0 0,-26 15 0 0 0,10-4 0 0 0,0-1 0 0 0,0 0 0 0 0,-1-1 0 0 0,13-9 0 0 0,-20 13 0 0 0,0 0 0 0 0,0 0 0 0 0,0 0 0 0 0,0 0 0 0 0,12-3 0 0 0,5-3 0 0 0,-7-1 0 0 0,-5-2 11 0 0,-10 12-10 0 0,0 0-1 0 0,0-1 1 0 0,0 1-1 0 0,0 0 1 0 0,0 0 0 0 0,0 0-1 0 0,0 0 1 0 0,0 0 0 0 0,0 0-1 0 0,0 0 1 0 0,0 0-1 0 0,0 0 1 0 0,0 0 0 0 0,0-1-1 0 0,0 1 1 0 0,0 0-1 0 0,0 0 1 0 0,1 0 0 0 0,-1 0-1 0 0,0 0 1 0 0,0 0-1 0 0,0 0 1 0 0,0 0 0 0 0,0-1-1 0 0,-1 1 1 0 0,1 0-1 0 0,0 0 1 0 0,0 0 0 0 0,0 0-1 0 0,0 0 1 0 0,0 0 0 0 0,0 0-1 0 0,0 0 1 0 0,0-1-1 0 0,0 1 1 0 0,0 0 0 0 0,0 0-1 0 0,0 0 1 0 0,0 0-1 0 0,0 0 1 0 0,0 0 0 0 0,0 0-1 0 0,0 0 1 0 0,-1 0-1 0 0,1 0 1 0 0,0 0 0 0 0,0 0-1 0 0,0 0 1 0 0,0 0 0 0 0,0 0-1 0 0,0 0 1 0 0,0-1-1 0 0,0 1 1 0 0,-1 0 0 0 0,1 0-1 0 0,0 0 1 0 0,0 0-1 0 0,0 0 1 0 0,0 0 0 0 0,0 0-1 0 0,0 0 1 0 0,0 0-1 0 0,0 1 1 0 0,-1-1 0 0 0,1 0-1 0 0,0 0 1 0 0,0 0-1 0 0,0 0 1 0 0,0 0 0 0 0,-8-2 0 0 0,1 1 0 0 0,-1 0 0 0 0,1 0 0 0 0,-1 0 1 0 0,1 1-1 0 0,-1 0 0 0 0,0 1 0 0 0,-8 1 0 0 0,-63 27-1 0 0,74-27 0 0 0,-15 4 0 0 0,-33 15 0 0 0,26-10 1 0 0,17-7-4 0 0,1-1 1 0 0,0 2 0 0 0,0-1 0 0 0,-16 11 0 0 0,21-12-9 0 0,2-3 7 0 0,0 1 1 0 0,1 0-1 0 0,-1 0 0 0 0,1 0 1 0 0,0 0-1 0 0,-1 1 0 0 0,1-1 1 0 0,0 0-1 0 0,0 1 1 0 0,0-1-1 0 0,0 0 0 0 0,0 1 1 0 0,0-1-1 0 0,-1 3 0 0 0,2-4 3 0 0,0 0 1 0 0,0 0-1 0 0,0 0 0 0 0,0 0 0 0 0,0 0 0 0 0,0 1 0 0 0,0-1 0 0 0,0 0 0 0 0,-1 0 0 0 0,1 0 0 0 0,0 0 0 0 0,0 0 0 0 0,0 0 0 0 0,0 0 1 0 0,0 0-1 0 0,0 1 0 0 0,0-1 0 0 0,0 0 0 0 0,0 0 0 0 0,0 0 0 0 0,0 0 0 0 0,0 0 0 0 0,0 0 0 0 0,0 0 0 0 0,1 0 0 0 0,-1 0 0 0 0,0 1 1 0 0,0-1-1 0 0,0 0 0 0 0,0 0 0 0 0,0 0 0 0 0,0 0 0 0 0,0 0 0 0 0,0 0 0 0 0,0 0 0 0 0,0 0 0 0 0,0 0 0 0 0,0 0 0 0 0,0 0 0 0 0,0 0 0 0 0,1 1 1 0 0,-1-1-1 0 0,0 0 0 0 0,0 0 0 0 0,0 0 0 0 0,0 0 0 0 0,0 0 0 0 0,0 0 0 0 0,0 0 0 0 0,0 0 0 0 0,1 0 0 0 0,5 5-6 0 0,0 0 0 0 0,1-1 0 0 0,-1 0 0 0 0,1 0 0 0 0,0 0 0 0 0,0-1 0 0 0,1 0 0 0 0,-1 0 0 0 0,1-1 0 0 0,-1 0 0 0 0,10 1 0 0 0,115 13 7 0 0,-113-14-2 0 0,0-2-1 0 0,21-1 0 0 0,-26 0-5 0 0,-1 0 0 0 0,1 1 0 0 0,-1 1 0 0 0,1 0 0 0 0,-1 1 0 0 0,14 4 0 0 0,-16-3 8 0 0,1 1 0 0 0,-1-1 0 0 0,1-1 0 0 0,18 1 0 0 0,-30-3 0 0 0,1 0 0 0 0,0 0 0 0 0,0 0 0 0 0,-1 0 0 0 0,1 0 0 0 0,0 0 0 0 0,0 1 0 0 0,-1-1 0 0 0,1 0 0 0 0,0 0 0 0 0,-1 0 0 0 0,1 1 0 0 0,0-1 0 0 0,-1 0 0 0 0,1 1 0 0 0,0-1 0 0 0,0 1 0 0 0,1 0 0 0 0,-1 1 0 0 0,0-1 0 0 0,0 0 0 0 0,0 1 0 0 0,0-1 0 0 0,0 1 0 0 0,0-1 0 0 0,0 1 0 0 0,-1 0 0 0 0,2 1 0 0 0,-2-2 0 0 0,0 1 0 0 0,0-1 0 0 0,0 0 0 0 0,0 0 0 0 0,0 1 0 0 0,0-1 0 0 0,0 0 0 0 0,-1 0 0 0 0,1 0 0 0 0,0 1 0 0 0,-1-1 0 0 0,1 0 0 0 0,-2 2 0 0 0,1 0 0 0 0,0 1 0 0 0,-1 0 0 0 0,0 0 0 0 0,0 0 0 0 0,0 0 0 0 0,0-1 0 0 0,-1 1 0 0 0,1-1 0 0 0,-1 0 0 0 0,0 1 0 0 0,-3 2 0 0 0,-11 9 17 0 0,10-8-6 0 0,0 0 0 0 0,-1-1 0 0 0,0 0 0 0 0,-14 8 0 0 0,-9 8 16 0 0,25-16-20 0 0,0-2-1 0 0,0 1 0 0 0,-1-1 0 0 0,1 0 0 0 0,-13 6 0 0 0,6-7-6 0 0,3 1 0 0 0,-1-1 0 0 0,-16 10 0 0 0,27-13 0 0 0,-1 0-1 0 0,0 0 1 0 0,1 0-1 0 0,-1 1 1 0 0,0-1-1 0 0,1 0 1 0 0,-1 1-1 0 0,1-1 0 0 0,-1 0 1 0 0,0 1-1 0 0,1-1 1 0 0,-1 1-1 0 0,1-1 1 0 0,0 1-1 0 0,-1-1 1 0 0,1 1-1 0 0,-1 0 1 0 0,1-1-1 0 0,0 1 0 0 0,-1-1 1 0 0,1 2-1 0 0,0-1-2 0 0,0 0-1 0 0,1 0 1 0 0,-1 0-1 0 0,1 0 0 0 0,-1 0 1 0 0,1 0-1 0 0,0 0 1 0 0,-1 0-1 0 0,1 0 0 0 0,0 0 1 0 0,1 1-1 0 0,0 0-1 0 0,11 12-7 0 0,9 0 12 0 0,11 3 0 0 0,-25-11 1 0 0,13 21-55 0 0,-19-26 53 0 0,-1 1 0 0 0,0-1 0 0 0,0 1 1 0 0,0-1-1 0 0,0 1 0 0 0,-1-1 0 0 0,1 1 0 0 0,0 0 0 0 0,-1-1 0 0 0,1 1 1 0 0,0 2-1 0 0,1 5 0 0 0,3 8 1 0 0,-10 4 0 0 0,2-5 0 0 0,-7-7 0 0 0,-13 14 11 0 0,20-20 32 0 0,-6 0-33 0 0,-4-6 1 0 0,10 2 21 0 0,2 2-64 0 0,-9 5 21 0 0,-9 7 11 0 0,16-9 0 0 0,0 1 0 0 0,-7 4 0 0 0,7-7 0 0 0,3-2 0 0 0,0 0 0 0 0,-1 0 0 0 0,1 0 0 0 0,0 0 0 0 0,0 0 0 0 0,-1 0 0 0 0,1 1 0 0 0,0-1 0 0 0,-1 0 0 0 0,1 0 0 0 0,0 0 0 0 0,0 1 0 0 0,-1-1 0 0 0,1 0 0 0 0,0 0 0 0 0,0 0 0 0 0,0 1 0 0 0,0-1 0 0 0,-1 0 0 0 0,1 0 0 0 0,0 1 0 0 0,0-1 0 0 0,0 0 0 0 0,0 1 0 0 0,0-1 0 0 0,0 0 0 0 0,0 1 0 0 0,-1-1 0 0 0,1 0 0 0 0,0 0 0 0 0,0 1 0 0 0,1 0 0 0 0,1 0 0 0 0,-1 1 0 0 0,0-1 0 0 0,0 0 0 0 0,0 0 0 0 0,1 0 0 0 0,-1-1 0 0 0,0 1 0 0 0,1 0 0 0 0,-1 0 0 0 0,3 0 0 0 0,-1 0 0 0 0,-1-1 0 0 0,1 1 0 0 0,-1-1 0 0 0,1 1 0 0 0,0-1 0 0 0,-1 0 0 0 0,1 0 0 0 0,-1-1 0 0 0,1 1 0 0 0,0 0 0 0 0,-1-1 0 0 0,1 1 0 0 0,-1-1 0 0 0,5-2 0 0 0,2-1 0 0 0,-1 0 0 0 0,13-9 0 0 0,-14 8 0 0 0,2-1 0 0 0,-1-1 0 0 0,1 1 0 0 0,-2-1 0 0 0,1-1 0 0 0,-1 1 0 0 0,0-1 0 0 0,-1-1 0 0 0,0 1 0 0 0,0-1 0 0 0,8-17 0 0 0,-13 21 2 0 0,0-1 0 0 0,0 0-1 0 0,0 0 1 0 0,-1 1 0 0 0,1-1-1 0 0,-2 0 1 0 0,1 0-1 0 0,-3-11 1 0 0,3 14 7 0 0,-2 1 0 0 0,1-1 1 0 0,0 1-1 0 0,0-1 0 0 0,-1 1 0 0 0,0-1 0 0 0,1 1 1 0 0,-1 0-1 0 0,0 0 0 0 0,0 0 0 0 0,-3-2 0 0 0,-25-20 34 0 0,25 21-43 0 0,0 0 0 0 0,0 1 0 0 0,0-1 0 0 0,-1 1 0 0 0,1 0 0 0 0,-1 0 0 0 0,0 1 0 0 0,-6-1 0 0 0,-4 0 0 0 0,-27 0 0 0 0,27 1 4 0 0,0 0-1 0 0,-29-5 1 0 0,0 3 49 0 0,41 2-53 0 0,0 1 0 0 0,0-1 0 0 0,0 1 0 0 0,0 0 0 0 0,0 0 0 0 0,0 1 0 0 0,-5 0 0 0 0,-5 0-12 0 0,12-1-12 0 0,5-2 0 0 0,26-12-426 0 0,53-17-1 0 0,-40 16-412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0T00:16:53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901 619 4144 0 0,'-3'0'319'0'0,"-2"0"-285"0"0,-1-1 1 0 0,0 0 0 0 0,1 0 0 0 0,-1-1-1 0 0,1 0 1 0 0,-6-2 0 0 0,2 1 721 0 0,1 0 0 0 0,-18-4 0 0 0,13 4 120 0 0,0-1 0 0 0,0 0-1 0 0,-15-8 1 0 0,-8-3 77 0 0,22 10-583 0 0,10 3-279 0 0,-1 0 0 0 0,1 0 0 0 0,-1 1 0 0 0,0 0 0 0 0,0-1 0 0 0,-6 1 0 0 0,7 1-19 0 0,-1-1 0 0 0,0 0 0 0 0,1 0 0 0 0,-1 0 0 0 0,1 0 1 0 0,-9-4-1 0 0,-10-3 114 0 0,16 8-139 0 0,0-1 0 0 0,0 1 0 0 0,0 0 0 0 0,0 0 0 0 0,0 1 0 0 0,1 0 0 0 0,-1 0 0 0 0,0 0 0 0 0,1 1 0 0 0,-8 3 0 0 0,-9 4 121 0 0,-32 19 1 0 0,36-18-81 0 0,-170 86 426 0 0,129-60-399 0 0,5-3 2 0 0,45-27-91 0 0,-11 4 108 0 0,1 0 0 0 0,-33 10 0 0 0,49-19 423 0 0,7-2-498 0 0,0 1 0 0 0,1-1-1 0 0,-1 0 1 0 0,0-1 0 0 0,0 1 0 0 0,1-1 0 0 0,-1 1 0 0 0,0-1 0 0 0,0 0-1 0 0,4-4 1 0 0,0 1 36 0 0,147-90 372 0 0,59-43-422 0 0,-64 44-45 0 0,-60 40 0 0 0,-55 37 16 0 0,-31 15 134 0 0,-4 2-134 0 0,0 0-1 0 0,-1 0 1 0 0,1 0 0 0 0,0 0-1 0 0,0 0 1 0 0,0 0 0 0 0,-1 0 0 0 0,1 0-1 0 0,0 0 1 0 0,0 1 0 0 0,0-1-1 0 0,0 0 1 0 0,-2 2 0 0 0,-95 44 384 0 0,-86 37-70 0 0,60-25-224 0 0,73-33-51 0 0,-28 12 16 0 0,53-26-43 0 0,20-7 4 0 0,18-5-16 0 0,4-2-16 0 0,0-2 0 0 0,16-6 0 0 0,3-1 0 0 0,122-43 0 0 0,-22 0 63 0 0,-102 41-62 0 0,70-26-2 0 0,-20 9 13 0 0,-74 26-4 0 0,1 1 0 0 0,0 1 0 0 0,0 0 0 0 0,0 0 0 0 0,0 1 0 0 0,1 1 0 0 0,17-2 0 0 0,-27 3-5 0 0,0 0 0 0 0,0 0 0 0 0,1 0-1 0 0,-1 0 1 0 0,0 0 0 0 0,0 0 0 0 0,1 0 0 0 0,-1 1 0 0 0,0-1 0 0 0,0 0-1 0 0,0 1 1 0 0,1-1 0 0 0,-1 1 0 0 0,2 0 0 0 0,-3 0-2 0 0,0 0 0 0 0,0 0 0 0 0,0-1 0 0 0,0 1 0 0 0,0 0 0 0 0,0 0 0 0 0,0 0 0 0 0,0-1 0 0 0,0 1 0 0 0,0 0 0 0 0,0 0 0 0 0,0 0 0 0 0,-1-1 0 0 0,1 1 0 0 0,0 0 0 0 0,-1 0 0 0 0,1-1 0 0 0,0 1 0 0 0,-1 0 0 0 0,1-1 0 0 0,-1 1 0 0 0,1 0 0 0 0,-2 0 0 0 0,-17 21 41 0 0,14-17-24 0 0,-15 17 41 0 0,12-11-9 0 0,-20 17-1 0 0,-6-2 22 0 0,-50 30-1 0 0,20-15-19 0 0,-55 27 29 0 0,-2 1-26 0 0,101-56-46 0 0,1 1-7 0 0,0-2 0 0 0,-33 17-1 0 0,48-27 2 0 0,0-1-1 0 0,0 1 0 0 0,0 0 1 0 0,0 1-1 0 0,0-1 0 0 0,1 1 1 0 0,-6 4-1 0 0,9-7 0 0 0,0 0 0 0 0,0 0 0 0 0,1 0 0 0 0,-1 0 0 0 0,0 0 0 0 0,0 0 0 0 0,0 0 0 0 0,0 0 0 0 0,0 0 0 0 0,0 0 0 0 0,0 0-1 0 0,0 0 1 0 0,0 0 0 0 0,0 0 0 0 0,0 0 0 0 0,1 0 0 0 0,-1 0 0 0 0,0 0 0 0 0,0 0 0 0 0,0 1 0 0 0,0-1 0 0 0,0 0 0 0 0,0 0 0 0 0,0 0 0 0 0,0 0 0 0 0,0 0 0 0 0,0 0 0 0 0,0 0 0 0 0,0 0 0 0 0,0 0-1 0 0,0 0 1 0 0,0 0 0 0 0,0 1 0 0 0,0-1 0 0 0,0 0 0 0 0,0 0 0 0 0,0 0 0 0 0,0 0 0 0 0,0 0 0 0 0,0 0 0 0 0,0 0 0 0 0,0 0 0 0 0,0 0 0 0 0,0 0 0 0 0,13-1 0 0 0,0-1 1 0 0,1-1-1 0 0,-1-1 1 0 0,-1 1-1 0 0,1-2 1 0 0,20-10-1 0 0,20-6-1 0 0,426-174 64 0 0,-474 193-64 0 0,46-18 0 0 0,82-22 0 0 0,-109 34 11 0 0,-38 22 42 0 0,-20 1-32 0 0,6-4 12 0 0,-61 36 57 0 0,-7 2-13 0 0,-26 12-30 0 0,-114 47 13 0 0,154-68-6 0 0,163-81 20 0 0,129-61-10 0 0,-36 26-64 0 0,-125 55 0 0 0,-14 7 0 0 0,41-13 0 0 0,-29 12 24 0 0,-29 8-4 0 0,21-4 0 0 0,-20 9-19 0 0,-19 2-1 0 0,0 0 0 0 0,0 0 0 0 0,0 0 0 0 0,0 0 0 0 0,0 0 0 0 0,0 0 0 0 0,0 0 0 0 0,0 0 0 0 0,0 0 0 0 0,0 0 0 0 0,0 0 0 0 0,0 0 0 0 0,0 0 0 0 0,0 0 0 0 0,0 0 0 0 0,0 0 0 0 0,0 1 0 0 0,0-1 0 0 0,0 0 0 0 0,0 0 0 0 0,0 0 0 0 0,0 0 0 0 0,0 0 0 0 0,0 0 0 0 0,0 0 0 0 0,0 0 0 0 0,0 0 0 0 0,0 0 0 0 0,0 0 0 0 0,0 0 0 0 0,0 1 0 0 0,0-1 0 0 0,0 0 0 0 0,0 0 0 0 0,0 0 0 0 0,0 0 0 0 0,0 0 0 0 0,0 0 0 0 0,0 0 0 0 0,0 0 0 0 0,0 0 0 0 0,0 0 0 0 0,0 0 0 0 0,0 0 0 0 0,0 0 0 0 0,0 0 0 0 0,0 0 1 0 0,0 0-1 0 0,0 0 0 0 0,1 0 0 0 0,-1 0 0 0 0,0 1 0 0 0,0-1 0 0 0,0 0 0 0 0,0 0 0 0 0,0 0 0 0 0,0 0 0 0 0,0 0 0 0 0,0 0 0 0 0,0 0 0 0 0,0 0 0 0 0,0 0 0 0 0,0 0 0 0 0,0 0 0 0 0,1 0 0 0 0,-1 0 0 0 0,0 0 0 0 0,0-1 0 0 0,-11 8 10 0 0,-13 10 21 0 0,-2-2 0 0 0,0-1 0 0 0,-31 13 0 0 0,20-10-33 0 0,-46 28 0 0 0,-17 9 73 0 0,51-28-42 0 0,-23 10 19 0 0,45-23-48 0 0,-8 4 0 0 0,10-12 0 0 0,10 3 0 0 0,19-11 2 0 0,0 1-1 0 0,0-1 1 0 0,0 0-1 0 0,0 1 1 0 0,0 0 0 0 0,5-2-1 0 0,117-60 54 0 0,4-3-3 0 0,-18 12-41 0 0,40-17-12 0 0,-67 35 1 0 0,-32 18 0 0 0,-49 18 0 0 0,-5 3 0 0 0,-11 5 0 0 0,-23 10 0 0 0,-136 60 71 0 0,72-30 5 0 0,-70 25-63 0 0,106-44 9 0 0,-16 6 20 0 0,-11 3 13 0 0,32-13-35 0 0,74-37 33 0 0,81-29 19 0 0,139-74-8 0 0,-148 78-56 0 0,-32 15 38 0 0,92-36-37 0 0,-114 46-8 0 0,-97 44-1 0 0,-4 3 0 0 0,-304 150 64 0 0,188-90 0 0 0,146-69-40 0 0,30-21-16 0 0,1 1 0 0 0,-1-1 0 0 0,0 0 0 0 0,-9 4 0 0 0,10-5-8 0 0,10-3 0 0 0,12-4 0 0 0,94-44 0 0 0,-59 26 0 0 0,24-18 37 0 0,0 1-2 0 0,87-41-35 0 0,-121 59 0 0 0,47-26 0 0 0,-46 30 0 0 0,-12-4 0 0 0,3 10 11 0 0,-10-1 62 0 0,-18 9 87 0 0,-24-2 164 0 0,2 4-271 0 0,0 1-1 0 0,0 0 0 0 0,-26 4 0 0 0,15-1-37 0 0,8 1-37 0 0,0 0 1 0 0,0 0-1 0 0,-25 11 0 0 0,28-9-45 0 0,-133 47-187 0 0,113-43 254 0 0,-94 33 0 0 0,125-40 0 0 0,0-1 0 0 0,0 0 0 0 0,0 0 0 0 0,-7 1 0 0 0,-6 1 0 0 0,18-4 0 0 0,0 0 0 0 0,1 0 0 0 0,-1 0 0 0 0,1 0 0 0 0,-1 1 0 0 0,0-1 0 0 0,1 0 0 0 0,-1 0 0 0 0,1 0 0 0 0,-1-1 0 0 0,0 1 0 0 0,1 0 0 0 0,-1 0 0 0 0,1 0 0 0 0,-1 0 0 0 0,1-1 0 0 0,-1 1 0 0 0,0 0 0 0 0,0-1 0 0 0,1 1 1 0 0,-1-1 1 0 0,1 0-1 0 0,0 1 0 0 0,-1-1 0 0 0,1 0 0 0 0,0 1 0 0 0,0-1 0 0 0,-1 0 1 0 0,1 1-1 0 0,0-1 0 0 0,0 0 0 0 0,0 1 0 0 0,0-1 0 0 0,0 0 0 0 0,0 0 1 0 0,0 1-1 0 0,0-1 0 0 0,0 0 0 0 0,0 1 0 0 0,1-1 0 0 0,-1 0 0 0 0,0 1 1 0 0,0-1-1 0 0,1 0 0 0 0,-1 1 0 0 0,0-1 0 0 0,1 1 0 0 0,-1-1 0 0 0,1 0 1 0 0,-1 1-1 0 0,1-2 0 0 0,18-17 31 0 0,-17 17-37 0 0,31-28 5 0 0,1 2 0 0 0,40-25 0 0 0,-3 2 89 0 0,-47 32 14 0 0,49-28-1 0 0,-64 41-122 0 0,0 0 0 0 0,0 0 1 0 0,9-9-1 0 0,-6 4-43 0 0,-15 13 53 0 0,-1 0 0 0 0,0-1-1 0 0,0 0 1 0 0,0 0-1 0 0,-4 1 1 0 0,-6 1 8 0 0,-55 20 2 0 0,25-7 0 0 0,-61 27 0 0 0,25-9 0 0 0,-123 36 46 0 0,167-58-28 0 0,-97 26-18 0 0,133-38 0 0 0,-1 0 0 0 0,1 0 0 0 0,-1 1 0 0 0,1-1 0 0 0,-1 0 0 0 0,1 0 0 0 0,-1 0 0 0 0,1 0 0 0 0,-1 0 0 0 0,1 0 0 0 0,-1 0 0 0 0,1 0 0 0 0,-1 0 0 0 0,1 0 0 0 0,-1 0 0 0 0,1 0 0 0 0,-1 0 0 0 0,1 0 0 0 0,-1-1 0 0 0,0 1 0 0 0,1-1 0 0 0,1 1 0 0 0,-1-1 0 0 0,1 1 0 0 0,-1-1 0 0 0,1 1 0 0 0,-1-1 0 0 0,1 1 0 0 0,-1-1 0 0 0,1 1 0 0 0,-1 0 0 0 0,1-1 0 0 0,-1 1 0 0 0,1 0 0 0 0,0-1 0 0 0,-1 1 0 0 0,1 0 0 0 0,0 0 0 0 0,1 0 0 0 0,20-6 0 0 0,-9 2 0 0 0,67-27 54 0 0,-67 27-48 0 0,11-4-4 0 0,45-20 0 0 0,-38 10-2 0 0,-8 5 0 0 0,23-10 0 0 0,56-28 0 0 0,-5 2 0 0 0,26-5 0 0 0,-69 30 0 0 0,-44 19 0 0 0,-19 7 0 0 0,-18 8 0 0 0,-124 65 0 0 0,55-34 54 0 0,52-21-20 0 0,-75 24 1 0 0,80-31-30 0 0,-112 28-5 0 0,90-25 0 0 0,35-8 0 0 0,17-5 0 0 0,12-6 0 0 0,11-4 0 0 0,293-128 0 0 0,-147 72 0 0 0,-151 59 0 0 0,254-106 0 0 0,-360 168 0 0 0,-24-7 199 0 0,76-28-127 0 0,23-11-97 0 0,-28 11-1 0 0,-26 2-72 0 0,0 2 80 0 0,37-14 18 0 0,66-17-72 0 0,24-9 72 0 0,11-7 0 0 0,0-3 0 0 0,95-50 0 0 0,-114 51 0 0 0,8-4 0 0 0,-19 5 6 0 0,-17 10 23 0 0,20-10 0 0 0,-23 15-7 0 0,3 0-18 0 0,-1-2 1 0 0,1 0-1 0 0,-1 0 1 0 0,-1-2-1 0 0,19-15 0 0 0,-32 25-4 0 0,0 0-1 0 0,0-1 0 0 0,0 1 0 0 0,0 0 1 0 0,0 0-1 0 0,0 0 0 0 0,0 0 0 0 0,0 0 1 0 0,0-1-1 0 0,0 1 0 0 0,0 0 0 0 0,0 0 1 0 0,0 0-1 0 0,0 0 0 0 0,0 0 0 0 0,0-1 0 0 0,0 1 1 0 0,0 0-1 0 0,0 0 0 0 0,0 0 0 0 0,0 0 1 0 0,-1 0-1 0 0,1-1 0 0 0,0 1 0 0 0,0 0 1 0 0,0 0-1 0 0,0 0 0 0 0,0 0 0 0 0,0 0 1 0 0,0 0-1 0 0,-1 0 0 0 0,1 0 0 0 0,0 0 1 0 0,0 0-1 0 0,0-1 0 0 0,0 1 0 0 0,0 0 1 0 0,-1 0-1 0 0,1 0 0 0 0,0 0 0 0 0,0 0 1 0 0,0 0-1 0 0,-8-2 47 0 0,2 2-32 0 0,0 0 0 0 0,0 0 1 0 0,0 0-1 0 0,0 1 0 0 0,1 0 1 0 0,-1 1-1 0 0,0-1 0 0 0,0 1 1 0 0,1 0-1 0 0,-8 4 0 0 0,-4 1-17 0 0,-5 1 3 0 0,-103 42 0 0 0,90-34 0 0 0,-44 20-16 0 0,-9 3-58 0 0,-1 1 68 0 0,46-24 6 0 0,-89 30 0 0 0,-55 8 64 0 0,153-47-64 0 0,33-7 0 0 0,0 0 0 0 0,0 0 0 0 0,-1 1 0 0 0,1-1 0 0 0,0 0 0 0 0,0 0 0 0 0,0 0 0 0 0,-1 0 0 0 0,1 0 0 0 0,0-1 0 0 0,0 1 0 0 0,0 0 0 0 0,0-1 0 0 0,-2 1 0 0 0,7-4 0 0 0,0 1 0 0 0,0 1 0 0 0,1-1 0 0 0,-1 1 0 0 0,1 0 0 0 0,6-3 0 0 0,6-3 0 0 0,44-25-50 0 0,19-10-72 0 0,-48 29 112 0 0,102-52 160 0 0,-83 37-99 0 0,49-29-38 0 0,-62 35-13 0 0,56-38-14 0 0,5-3-174 0 0,-76 50 174 0 0,-12 6 14 0 0,-11 8 0 0 0,0 0 0 0 0,0 0 0 0 0,0-1 0 0 0,0 1 0 0 0,0 0 0 0 0,0 0 0 0 0,0 0 0 0 0,1 0 0 0 0,-1 0 0 0 0,0 0 0 0 0,0 0 0 0 0,0 0 0 0 0,0 0 0 0 0,0 0 0 0 0,0 0 0 0 0,0 0 0 0 0,0 0 0 0 0,0 0 0 0 0,0 0 0 0 0,0-1 0 0 0,0 1 0 0 0,0 0 0 0 0,0 0 0 0 0,0 0 0 0 0,0 0 0 0 0,0 0 0 0 0,0 0 0 0 0,0 0 0 0 0,0 0 0 0 0,0 0 0 0 0,0 0 0 0 0,0 0 0 0 0,0-1 0 0 0,0 1 0 0 0,0 0 0 0 0,0 0 0 0 0,0 0 0 0 0,0 0 0 0 0,0 0 0 0 0,0 0 0 0 0,0 0 0 0 0,0 0 0 0 0,0 0 0 0 0,0 0 0 0 0,-1 0 0 0 0,1 0 0 0 0,0 0 0 0 0,0 0 0 0 0,0 0 0 0 0,0-1 0 0 0,0 1 0 0 0,-10 1 0 0 0,9-1 0 0 0,-5 1 4 0 0,0-1 0 0 0,-1 2 0 0 0,1-1 0 0 0,0 1 0 0 0,0 0 0 0 0,0 0-1 0 0,0 1 1 0 0,-10 6 0 0 0,-5 1 45 0 0,-147 72 98 0 0,-78 33-242 0 0,117-55 9 0 0,45-19 84 0 0,68-34 18 0 0,13-5 60 0 0,6-2-12 0 0,31-2-120 0 0,-1-1-1 0 0,0-2 0 0 0,35-9 1 0 0,95-40-39 0 0,-116 36 92 0 0,43-23 3 0 0,-59 26 0 0 0,41-15 0 0 0,-34 18 0 0 0,-19 7 0 0 0,-1-1 0 0 0,29-13 0 0 0,-31 9 0 0 0,-13 8 0 0 0,0 0 0 0 0,0 0 0 0 0,1 0 0 0 0,-1 1 0 0 0,1-1 0 0 0,-1 1 0 0 0,1 0 0 0 0,-1 0 0 0 0,5-1 0 0 0,-7 2 0 0 0,0-1 0 0 0,0 1 0 0 0,1 0 0 0 0,-1 0 0 0 0,0 0 0 0 0,0 0 0 0 0,0 0 0 0 0,0 0 0 0 0,1 0 0 0 0,-1 0 0 0 0,0 1 0 0 0,0-1 0 0 0,0 0 0 0 0,2 2 0 0 0,-5 2-6 0 0,0 0-1 0 0,-1 0 0 0 0,1-1 1 0 0,-1 1-1 0 0,0 0 0 0 0,0-1 1 0 0,0 0-1 0 0,-5 4 0 0 0,-52 40-5 0 0,49-37 12 0 0,0-1 0 0 0,-1-1 0 0 0,0 0 0 0 0,-23 11 0 0 0,-93 55 0 0 0,13-7 0 0 0,-97 36 0 0 0,186-89 0 0 0,25-13 0 0 0,0 0 0 0 0,0-1 0 0 0,-1 1 0 0 0,1 0 0 0 0,0 0 0 0 0,0 0 0 0 0,0 0 0 0 0,0 0 0 0 0,0 0 0 0 0,0 0 0 0 0,-1 2 0 0 0,3-2 0 0 0,0 0 0 0 0,1-1 0 0 0,-1 0 0 0 0,0 1 0 0 0,0-1 0 0 0,0 0 0 0 0,0 1 0 0 0,1-1 0 0 0,-1 0 0 0 0,0 0 0 0 0,0 0 0 0 0,1 0 0 0 0,-1 0 0 0 0,1-1 0 0 0,25 0 0 0 0,-10-2 0 0 0,0 0 0 0 0,0-1 0 0 0,28-11 0 0 0,-7 2 0 0 0,123-44 0 0 0,-59 19 0 0 0,-29 9 0 0 0,-1 1-23 0 0,-30 10 10 0 0,1 3-1 0 0,45-11 0 0 0,-78 23 14 0 0,0 0 0 0 0,14-6 0 0 0,-8 3 0 0 0,2 3 11 0 0,-15 3 106 0 0,-5 3-63 0 0,0 0-61 0 0,-1 0 1 0 0,0 1 0 0 0,1-1-1 0 0,-1 0 1 0 0,0-1 0 0 0,-1 1-1 0 0,-5 3 1 0 0,-5 5-33 0 0,-12 12-26 0 0,13-11 26 0 0,-19 13-1 0 0,-53 32 58 0 0,-3-4-1 0 0,-109 48 0 0 0,149-77-17 0 0,28-13 0 0 0,-26 10 0 0 0,33-17 0 0 0,9-3 0 0 0,-1 1 0 0 0,1-1 0 0 0,-1 1 0 0 0,1 0 0 0 0,0 1 0 0 0,0-1 0 0 0,-6 5 0 0 0,-9 6 0 0 0,12-11 0 0 0,7-2 0 0 0,-1 0 0 0 0,1 0 0 0 0,0 0 0 0 0,0 0 0 0 0,0 0 0 0 0,0 0 0 0 0,0 0 0 0 0,0 0 0 0 0,0 0 0 0 0,0 0 0 0 0,0 0 0 0 0,0 0 0 0 0,0 0 0 0 0,0 0 0 0 0,0 0 0 0 0,0 0 0 0 0,-1 0 0 0 0,1 0 0 0 0,0 0 0 0 0,0 0 0 0 0,0 0 0 0 0,0 0 0 0 0,0 0 0 0 0,0 0 0 0 0,0 0 0 0 0,0 0 0 0 0,0 0 0 0 0,0 0 0 0 0,0 0 0 0 0,0 0 0 0 0,0 0 0 0 0,0 0 0 0 0,0 0 0 0 0,0 0 0 0 0,0 0 0 0 0,0 0 0 0 0,-1 0 0 0 0,1 0 0 0 0,0-1 0 0 0,0 1 0 0 0,0 0 0 0 0,0 0 0 0 0,0 0 0 0 0,0 0 0 0 0,0 0 0 0 0,0 0 0 0 0,0 0 0 0 0,0 0 0 0 0,0 0 0 0 0,0 0 0 0 0,0 0 0 0 0,0 0 0 0 0,0 0 0 0 0,0 0 0 0 0,0-1 0 0 0,0 1 0 0 0,0 0 0 0 0,1 0 0 0 0,0-1 0 0 0,1-1 0 0 0,0 1 0 0 0,-1-1 0 0 0,1 1 0 0 0,0 0 0 0 0,0-1 0 0 0,0 1 0 0 0,0 0 0 0 0,3-1 0 0 0,31-11 0 0 0,-11 4 0 0 0,93-42 0 0 0,160-61 0 0 0,-252 103 0 0 0,-15 5 0 0 0,1 0 0 0 0,-1 0 0 0 0,1 2 0 0 0,12-3 0 0 0,-16 5 0 0 0,-5 0-1 0 0,1-1 0 0 0,-1 1-1 0 0,1-1 1 0 0,-1 0 0 0 0,0 0 0 0 0,1 0 0 0 0,-1-1 0 0 0,4-1 0 0 0,-5 2-21 0 0,-3 4 1 0 0,-2 3 20 0 0,0 0 0 0 0,-1-1 1 0 0,0 1-1 0 0,0-1 0 0 0,0 0 0 0 0,0-1 1 0 0,-1 1-1 0 0,-6 4 0 0 0,-50 37 93 0 0,26-21-6 0 0,3-2-157 0 0,2 2-1 0 0,-33 35 1 0 0,3-4 71 0 0,49-42 0 0 0,10-13 0 0 0,1 0 0 0 0,-1-1 0 0 0,1 1 0 0 0,-1-1 0 0 0,1 1 0 0 0,0 0 0 0 0,-1-1 0 0 0,1 1 0 0 0,0 0 0 0 0,0-1 0 0 0,-1 1 0 0 0,1 0 0 0 0,0 0 0 0 0,0-1 0 0 0,0 1 0 0 0,0 0 0 0 0,0 0 0 0 0,1 0 0 0 0,-1-1 0 0 0,1 0 0 0 0,0 1 0 0 0,-1-1 0 0 0,1 0 0 0 0,0 0 0 0 0,0 0 0 0 0,-1 0 0 0 0,1 0 0 0 0,0 0 0 0 0,0 0 0 0 0,-1 0 0 0 0,1 0 0 0 0,0 0 0 0 0,0 0 0 0 0,-1-1 0 0 0,1 1 0 0 0,0 0 0 0 0,-1 0 0 0 0,1-1 0 0 0,0 1 0 0 0,-1 0 0 0 0,1-1 0 0 0,0 1 0 0 0,0-1 0 0 0,25-15 0 0 0,-21 13 0 0 0,46-36 30 0 0,-35 27-7 0 0,32-21-1 0 0,27-18 78 0 0,-72 48-93 0 0,20-15 3 0 0,-20 14-10 0 0,1 0 0 0 0,-1 1 0 0 0,1-1 0 0 0,0 0 0 0 0,0 1 0 0 0,0 0 0 0 0,8-5 0 0 0,-5 2 0 0 0,-1 1 0 0 0,18-6 12 0 0,-11 6 18 0 0,-15 6-52 0 0,0 1 0 0 0,0-1 0 0 0,0 1 0 0 0,1 0-1 0 0,-1 0 1 0 0,0 0 0 0 0,0 0 0 0 0,1 0 0 0 0,-2 2 0 0 0,-11 13-19 0 0,-46 31 173 0 0,42-34-72 0 0,0 0-1 0 0,-25 13 0 0 0,22-15-117 0 0,-37 30 0 0 0,36-24-45 0 0,-43 25-1 0 0,-8 6 89 0 0,44-27 15 0 0,-1-1 0 0 0,-41 21 0 0 0,51-33 0 0 0,9 2 0 0 0,50-24 0 0 0,-20 5-1 0 0,29-16 1 0 0,10-5 21 0 0,123-55 249 0 0,-60 32-337 0 0,103-40-113 0 0,-56 23 428 0 0,-138 57-242 0 0,-19 7-64 0 0,0 1 0 0 0,1 0 1 0 0,21-5-1 0 0,-18 5-13 0 0,-12 3 324 0 0,-6 3-159 0 0,-19 13-94 0 0,-1-1 0 0 0,-1 0 1 0 0,0-2-1 0 0,-35 12 0 0 0,12-4-53 0 0,-332 119 74 0 0,285-117-167 0 0,47-12-3 0 0,45-9 148 0 0,0-1 0 0 0,0 0 1 0 0,0 0-1 0 0,0 0 0 0 0,0 0 0 0 0,0 0 0 0 0,0 0 0 0 0,0-1 0 0 0,0 1 0 0 0,0-1 0 0 0,0 1 0 0 0,0-1 0 0 0,1 1 0 0 0,-1-1 0 0 0,-2-1 0 0 0,0 0 0 0 0,2 1 1 0 0,1 1 0 0 0,1-1 0 0 0,-1 1 0 0 0,0 0 0 0 0,0 0 0 0 0,1-1 0 0 0,-1 1 0 0 0,0-1 0 0 0,1 1 0 0 0,-1-1 0 0 0,0 1 0 0 0,1-1 0 0 0,-1 1 0 0 0,1-1 0 0 0,-1 1 0 0 0,0-2 0 0 0,2-2 0 0 0,0 1 0 0 0,0 0 0 0 0,0 0 0 0 0,0-1 0 0 0,1 1 0 0 0,-1 0 0 0 0,1 0 0 0 0,0 0 0 0 0,0 0 0 0 0,2-3 0 0 0,0 0 0 0 0,16-21 0 0 0,39-43 0 0 0,-31 40 0 0 0,62-59 43 0 0,-64 66 30 0 0,57-46 101 0 0,-40 23-210 0 0,-27 28-58 0 0,18-17 0 0 0,27-14-4 0 0,-56 45 98 0 0,11-10 0 0 0,-8-7 0 0 0,0 6 0 0 0,-12 14 0 0 0,1 0 0 0 0,0-1 0 0 0,-1 1 0 0 0,1 0 0 0 0,-1 1 0 0 0,-5-2 0 0 0,0 2 0 0 0,-1 0 0 0 0,1 1 0 0 0,-1 0 0 0 0,1 0 0 0 0,0 1 0 0 0,-18 5 0 0 0,-12 3 0 0 0,-23 7 6 0 0,9-2 58 0 0,-9-1 93 0 0,-82 13-254 0 0,68-11-1 0 0,39-5 98 0 0,53-11-25 0 0,0-1 0 0 0,16-3-1 0 0,-3-4 10 0 0,-1 0 0 0 0,0-2-1 0 0,36-18 1 0 0,74-46 22 0 0,-137 74-7 0 0,98-60 17 0 0,-3 5 192 0 0,-40 20-16 0 0,4-2-163 0 0,-52 32-67 0 0,-1-1 0 0 0,0 0 0 0 0,0-1 1 0 0,0 0-1 0 0,6-9 0 0 0,-8 8 2 0 0,16-14-42 0 0,-20 22 78 0 0,-1-1 0 0 0,0 1 0 0 0,0 0 0 0 0,0 0 0 0 0,0 0 0 0 0,0 0 0 0 0,1 0 0 0 0,-1-1 0 0 0,0 1 0 0 0,0 0 0 0 0,0 0 0 0 0,0 0 0 0 0,0 0 0 0 0,0 0 0 0 0,0-1 0 0 0,0 1 0 0 0,0 0 0 0 0,0 0 0 0 0,0 0 0 0 0,0-1 0 0 0,0 1 0 0 0,0 0 0 0 0,0 0 0 0 0,0 0 0 0 0,0 0 0 0 0,0-1 0 0 0,0 1 0 0 0,0 0 0 0 0,0 0 0 0 0,0 0 0 0 0,0 0 0 0 0,0-1 0 0 0,0 1 0 0 0,0 0 0 0 0,0 0 0 0 0,0 0 0 0 0,-1 0 0 0 0,1-1 0 0 0,0 1 0 0 0,0 0 0 0 0,0 0 0 0 0,0 0 0 0 0,0 0 0 0 0,0 0 0 0 0,-1 0 0 0 0,1 0 0 0 0,0-1 0 0 0,0 1 0 0 0,0 0 0 0 0,0 0 0 0 0,-1 0 0 0 0,1 0 0 0 0,0 0 0 0 0,-5-1 0 0 0,0 1 0 0 0,-1 0 0 0 0,1 0 0 0 0,0 0 0 0 0,0 1 0 0 0,0 0 0 0 0,0 0 0 0 0,0 0 0 0 0,-6 3 0 0 0,3-2 0 0 0,-28 9 0 0 0,1 3 0 0 0,1 1 0 0 0,-48 27 0 0 0,48-24 0 0 0,-150 93 0 0 0,138-80 0 0 0,-78 38 0 0 0,105-60 0 0 0,-4 1 0 0 0,-41 27 0 0 0,34-18 0 0 0,-40 19 0 0 0,31-18 0 0 0,31-14 0 0 0,13-5 0 0 0,16-8 0 0 0,250-119 64 0 0,-164 80-64 0 0,85-40 0 0 0,-174 77 0 0 0,1 2 0 0 0,35-9 0 0 0,-10 3 0 0 0,16-3 0 0 0,-59 16 0 0 0,-1-1 0 0 0,1 1 0 0 0,-1 0 0 0 0,1 0 0 0 0,0 0 0 0 0,-1-1 0 0 0,1 1 0 0 0,-1 0 0 0 0,1 0 0 0 0,0 0 0 0 0,-1 0 0 0 0,1 0 0 0 0,-1 0 0 0 0,1 1 0 0 0,0-1 0 0 0,-1 0 0 0 0,1 0 0 0 0,-1 0 0 0 0,2 1 0 0 0,-5 1 0 0 0,1 0 0 0 0,-1 0 0 0 0,0 0 0 0 0,1 0 0 0 0,-1-1 0 0 0,0 1 0 0 0,-5 1 0 0 0,-2 3 0 0 0,-59 37-1 0 0,-16 9 18 0 0,-469 237 159 0 0,502-266-176 0 0,39-18 0 0 0,0 1 0 0 0,0 0 0 0 0,1 0 0 0 0,0 1 0 0 0,-22 17 0 0 0,-1 10 0 0 0,35-34 0 0 0,-1 1-1 0 0,1 0 1 0 0,-1-1-1 0 0,1 1 1 0 0,-1-1-1 0 0,1 1 1 0 0,0 0-1 0 0,-1 0 1 0 0,1-1-1 0 0,0 1 1 0 0,-1 0-1 0 0,1 0 1 0 0,0-1-1 0 0,0 1 1 0 0,0 0-1 0 0,0 0 1 0 0,0-1-1 0 0,0 1 1 0 0,0 0-1 0 0,0 1 1 0 0,1 1-5 0 0,1 0 0 0 0,-1-1 1 0 0,1 1-1 0 0,0 0 0 0 0,0-1 1 0 0,0 1-1 0 0,0-1 0 0 0,0 0 1 0 0,0 0-1 0 0,0 1 0 0 0,1-1 1 0 0,-1-1-1 0 0,1 1 0 0 0,0 0 1 0 0,-1-1-1 0 0,1 1 0 0 0,0-1 1 0 0,4 1-1 0 0,4 2-4 0 0,1 0 0 0 0,-1-2-1 0 0,20 4 1 0 0,-22-5 9 0 0,-2 0 0 0 0,0 0 0 0 0,0 0 0 0 0,0-1 0 0 0,0 0 0 0 0,1 0 0 0 0,-1 0 0 0 0,0-1 0 0 0,0 0 0 0 0,8-3 0 0 0,-5 1 0 0 0,0 1 0 0 0,0 1 0 0 0,12-1 0 0 0,-11 1 0 0 0,0 0 0 0 0,20-5 0 0 0,120-42 0 0 0,-95 27 21 0 0,-6 3 102 0 0,-32 12-98 0 0,20-10-1 0 0,17-7-202 0 0,-78 23 331 0 0,10 2-149 0 0,-1 0-1 0 0,1 2 0 0 0,1 0 0 0 0,-1 0 0 0 0,-13 7 0 0 0,-58 35-25 0 0,-6 2-48 0 0,68-38 34 0 0,3-2 10 0 0,-26 15 1 0 0,-151 87 25 0 0,184-103 0 0 0,-1 1 0 0 0,-13 10 0 0 0,26-18 0 0 0,0 0 0 0 0,-1 0 0 0 0,1 0 0 0 0,-1 0 0 0 0,1 1 0 0 0,0-1 0 0 0,-1 0 0 0 0,1 0 0 0 0,0 1 0 0 0,-1-1 0 0 0,1 0 0 0 0,0 0 0 0 0,0 1 0 0 0,-1-1 0 0 0,1 0 0 0 0,0 1 0 0 0,0-1 0 0 0,-1 0 0 0 0,1 1 0 0 0,0-1 0 0 0,0 1 0 0 0,0-1 0 0 0,0 0 0 0 0,0 1 0 0 0,0-1 0 0 0,0 1 0 0 0,0-1 0 0 0,0 0 0 0 0,0 1 0 0 0,0-1 0 0 0,0 1 0 0 0,0-1 0 0 0,0 1 0 0 0,6 0 0 0 0,0 0 0 0 0,1 0 0 0 0,-1-1 0 0 0,0 0 0 0 0,1 0 0 0 0,9-2 0 0 0,-5 1 0 0 0,-1-1 0 0 0,0-1 0 0 0,1 0 0 0 0,-1 0 0 0 0,12-6 0 0 0,22-7 0 0 0,124-39 0 0 0,-53 9 0 0 0,120-23 0 0 0,-180 57 0 0 0,52-8 0 0 0,-104 19 9 0 0,1 1 0 0 0,0 0 0 0 0,0 0 0 0 0,0 1 0 0 0,-1-1 0 0 0,1 1 0 0 0,0-1-1 0 0,5 3 1 0 0,-6-2 71 0 0,-6 1-13 0 0,-16 13-52 0 0,-14 8-17 0 0,-49 18-43 0 0,-142 52 0 0 0,84-31-25 0 0,89-41 70 0 0,36-14 0 0 0,-1 0 0 0 0,0-1 0 0 0,-28 7 0 0 0,114-52 0 0 0,42-8 0 0 0,-64 27 0 0 0,104-33-61 0 0,-41 16 58 0 0,-96 31 3 0 0,0 0 0 0 0,0 1 0 0 0,27-5 0 0 0,-41 9 1 0 0,-1 1 0 0 0,1 0 0 0 0,0 0 0 0 0,-1 0-1 0 0,1 0 1 0 0,0-1 0 0 0,-1 1 0 0 0,1 0 0 0 0,0 0-1 0 0,-1 1 1 0 0,1-1 0 0 0,0 0 0 0 0,0 0 0 0 0,-1 0-1 0 0,1 0 1 0 0,0 0 0 0 0,-1 1 0 0 0,1-1 0 0 0,0 1-1 0 0,-32 34 134 0 0,20-27-159 0 0,0 0 0 0 0,-1-1 0 0 0,0 0 0 0 0,-21 9 1 0 0,18-9 6 0 0,-68 28-49 0 0,51-23 69 0 0,-39 22-1 0 0,42-18 5 0 0,-37 16-1 0 0,45-22 13 0 0,1 0 0 0 0,-27 19 0 0 0,1-1-19 0 0,7-5 1 0 0,-46 33 0 0 0,76-49 0 0 0,13-7 0 0 0,11-8 0 0 0,1-3 0 0 0,21-20 0 0 0,15-11 0 0 0,59-34 1 0 0,189-125 9 0 0,-253 171 17 0 0,56-47-1 0 0,-92 67-26 0 0,0-1 0 0 0,12-17 0 0 0,-22 27 0 0 0,0 0 0 0 0,0 0 0 0 0,-1 0 0 0 0,1 0 0 0 0,0 0 0 0 0,-1 0 0 0 0,1 0 0 0 0,-1 0 0 0 0,1-1 0 0 0,-1 1 0 0 0,1 0 0 0 0,-1-2 0 0 0,0 3 0 0 0,0-1 0 0 0,0 1 0 0 0,0-1 0 0 0,0 1 0 0 0,-1 0 0 0 0,1-1 0 0 0,0 1 0 0 0,-1-1 0 0 0,1 1 0 0 0,0 0 0 0 0,0-1 0 0 0,-1 1 0 0 0,1 0 0 0 0,-1-1 0 0 0,1 1 0 0 0,0 0 0 0 0,-1 0 0 0 0,1-1 0 0 0,-1 1 0 0 0,1 0 0 0 0,-1 0 0 0 0,1 0 0 0 0,-1-1 0 0 0,1 1 0 0 0,0 0 0 0 0,-1 0 0 0 0,1 0 0 0 0,-1 0 0 0 0,1 0 0 0 0,-1 0 0 0 0,1 0 0 0 0,-1 0 0 0 0,1 0 0 0 0,-1 0 0 0 0,1 0 0 0 0,-2 1 0 0 0,-20 3 0 0 0,19-3 0 0 0,-6 0 0 0 0,1 1 0 0 0,0 1 0 0 0,0-1 0 0 0,-10 6 0 0 0,-11 3 0 0 0,-10 2 0 0 0,-45 12 0 0 0,74-23 0 0 0,-31 8 0 0 0,-1-3 0 0 0,-77 4 0 0 0,22-11 11 0 0,80-2 32 0 0,6-8-33 0 0,-6-16-10 0 0,8 9 11 0 0,8 15-8 0 0,0 0 0 0 0,0-1 0 0 0,0 1-1 0 0,0 0 1 0 0,1-1 0 0 0,-1 1 0 0 0,1-1 0 0 0,0 1 0 0 0,0-1 0 0 0,0 1 0 0 0,0-1-1 0 0,0 1 1 0 0,0-1 0 0 0,1 1 0 0 0,-1-1 0 0 0,1 1 0 0 0,0 0 0 0 0,0-1-1 0 0,1-2 1 0 0,3-7-4 0 0,1 0-1 0 0,8-14 1 0 0,-13 26 1 0 0,2-5 0 0 0,-1 2 0 0 0,18-14 0 0 0,-8 5 0 0 0,0 10-13 0 0,-6-1-40 0 0,52-34 39 0 0,-55 35 14 0 0,146-113 124 0 0,-98 79-126 0 0,-48 33-68 0 0,-6 6 13 0 0,-3 1 64 0 0,0-1 0 0 0,0 1 0 0 0,-10 4 1 0 0,-20 10 16 0 0,-2 7-49 0 0,-90 51-14 0 0,14-17 104 0 0,52-24-66 0 0,38-23 1 0 0,7-2 0 0 0,-21 7 0 0 0,23-9-10 0 0,13-7-12 0 0,6 0 1 0 0,18-2 24 0 0,1-1 0 0 0,-1-1 0 0 0,41-11 1 0 0,68-28-118 0 0,-54 17 179 0 0,-47 15-34 0 0,170-45-13 0 0,-85 26-158 0 0,-88 23 176 0 0,33-11 0 0 0,-47 12 5 0 0,1 1-1 0 0,21-4 1 0 0,-12 7-20 0 0,-20 1 0 0 0,-7 3 1 0 0,-264 105-12 0 0,-85 15-10 0 0,252-93-72 0 0,61-19 56 0 0,-50 12 16 0 0,73-21 0 0 0,17-2 0 0 0,-1 0 0 0 0,1 0 0 0 0,0 0 0 0 0,-1 1 0 0 0,1-1 0 0 0,0 0 0 0 0,-1 0 0 0 0,1 0 0 0 0,-1 0 0 0 0,1 0 0 0 0,0 0 0 0 0,-1 0 0 0 0,1 0 0 0 0,-1 0 0 0 0,1 0 0 0 0,0-1 0 0 0,-1 1 0 0 0,1 0 0 0 0,0 0 0 0 0,-1 0 0 0 0,1 0 0 0 0,0 0 0 0 0,-1-1 0 0 0,1 1 0 0 0,0 0 0 0 0,-1 0 0 0 0,1-1 0 0 0,0 1 0 0 0,0 0 0 0 0,-1-1 0 0 0,4-2-3 0 0,1 0-1 0 0,-1 1 0 0 0,0-1 0 0 0,1 1 0 0 0,0 0 0 0 0,-1-1 1 0 0,9-1-1 0 0,39-18-40 0 0,-47 20 44 0 0,45-16-44 0 0,42-19-19 0 0,162-70 52 0 0,-112 50 11 0 0,-122 49 0 0 0,22-15 0 0 0,-24 12 42 0 0,24-9 0 0 0,-28 14-1 0 0,0 0-1 0 0,21-14 1 0 0,-14 4-31 0 0,-6 2 1 0 0,-14 14-10 0 0,0 0-1 0 0,0 0 1 0 0,0 0 0 0 0,0 0 0 0 0,0 0-1 0 0,0 0 1 0 0,0 0 0 0 0,0 0 0 0 0,-1 0-1 0 0,1 0 1 0 0,0 0 0 0 0,0 0 0 0 0,0 0-1 0 0,0 0 1 0 0,0 0 0 0 0,0 0 0 0 0,0 0-1 0 0,0-1 1 0 0,0 1 0 0 0,0 0-1 0 0,0 0 1 0 0,-1 0 0 0 0,1 0 0 0 0,0 0-1 0 0,0 0 1 0 0,0 0 0 0 0,0 0 0 0 0,0 0-1 0 0,0 0 1 0 0,0 0 0 0 0,0-1 0 0 0,0 1-1 0 0,0 0 1 0 0,0 0 0 0 0,0 0 0 0 0,0 0-1 0 0,0 0 1 0 0,0 0 0 0 0,0 0-1 0 0,0 0 1 0 0,0 0 0 0 0,0-1 0 0 0,0 1-1 0 0,0 0 1 0 0,0 0 0 0 0,0 0 0 0 0,0 0-1 0 0,0 0 1 0 0,0 0 0 0 0,0 0 0 0 0,0 0-1 0 0,0 0 1 0 0,0 0 0 0 0,0-1-1 0 0,1 1 1 0 0,-1 0 0 0 0,0 0 0 0 0,-8-2 5 0 0,0 0-5 0 0,0 0 0 0 0,0 0-1 0 0,-1 1 1 0 0,1 0-1 0 0,0 0 1 0 0,-11 1-1 0 0,-7 4 0 0 0,-49 15 0 0 0,17-3 0 0 0,-9-1 0 0 0,1 3 0 0 0,-64 28 0 0 0,40-15 0 0 0,5-1 0 0 0,48-15-44 0 0,-50 30 0 0 0,81-41 42 0 0,-1 0-1 0 0,1-1 0 0 0,-9 3 1 0 0,10-2-41 0 0,-1 6 20 0 0,6-9 22 0 0,-1-1 0 0 0,1 0 0 0 0,0 0 0 0 0,0 0 1 0 0,0 0-1 0 0,0 0 0 0 0,0 0 0 0 0,0 0 0 0 0,0 1 0 0 0,0-1 0 0 0,0 0 0 0 0,0 0 0 0 0,0 0 0 0 0,0 0 0 0 0,0 0 0 0 0,0 1 0 0 0,0-1 0 0 0,0 0 0 0 0,0 0 0 0 0,0 0 0 0 0,0 0 0 0 0,0 0 0 0 0,0 0 0 0 0,0 1 0 0 0,0-1 0 0 0,0 0 0 0 0,0 0 0 0 0,0 0 0 0 0,0 0 1 0 0,0 0-1 0 0,0 0 0 0 0,0 1 0 0 0,0-1 0 0 0,0 0 0 0 0,0 0 0 0 0,0 0 0 0 0,1 0 0 0 0,-1 0 0 0 0,0 0 0 0 0,0 0 0 0 0,0 0 0 0 0,0 1 0 0 0,0-1 0 0 0,0 0 0 0 0,0 0 0 0 0,1 0 0 0 0,-1 0 0 0 0,0 0 0 0 0,0 0 0 0 0,1 0 1 0 0,4 5-10 0 0,0-1-1 0 0,1 1 1 0 0,0-1-1 0 0,0 0 1 0 0,0-1-1 0 0,1 0 1 0 0,12 5-1 0 0,2-4 64 0 0,1-2 0 0 0,-1 0 0 0 0,1-1 0 0 0,29-2 0 0 0,-2 0-184 0 0,249 1 156 0 0,-302 3 36 0 0,-26 15-69 0 0,-50 23-1 0 0,69-36-19 0 0,-304 110-99 0 0,192-72 156 0 0,9-2 6 0 0,80-31-35 0 0,-20 6 0 0 0,50-15 0 0 0,6-1 0 0 0,13-1 0 0 0,24-4 0 0 0,71-22 0 0 0,122-48 0 0 0,-223 72 0 0 0,167-43 0 0 0,-68 21 0 0 0,-13 1 40 0 0,110-13 0 0 0,-179 36-29 0 0,-12 2 33 0 0,-14 0-44 0 0,0-1 0 0 0,0 0 1 0 0,1 0-1 0 0,-1 0 0 0 0,0 0 0 0 0,0 0 0 0 0,0 0 1 0 0,0 0-1 0 0,0 0 0 0 0,0 0 0 0 0,0 0 1 0 0,0 0-1 0 0,0 0 0 0 0,0 0 0 0 0,0 0 0 0 0,0 0 1 0 0,0 1-1 0 0,0-1 0 0 0,0 0 0 0 0,1 0 1 0 0,-1 0-1 0 0,0 0 0 0 0,0 0 0 0 0,0 0 0 0 0,0 0 1 0 0,0 0-1 0 0,0 0 0 0 0,0 1 0 0 0,0-1 1 0 0,0 0-1 0 0,0 0 0 0 0,0 0 0 0 0,0 0 0 0 0,0 0 1 0 0,0 0-1 0 0,0 0 0 0 0,-1 0 0 0 0,1 0 1 0 0,0 0-1 0 0,0 1 0 0 0,0-1 0 0 0,0 0 0 0 0,0 0 1 0 0,0 0-1 0 0,0 0 0 0 0,0 0 0 0 0,0 0 1 0 0,0 0-1 0 0,0 0 0 0 0,0 0 0 0 0,0 0 1 0 0,-1 0-1 0 0,-12 8-6 0 0,12-8 9 0 0,-33 21-3 0 0,19-11 0 0 0,-27 13 0 0 0,-72 15 0 0 0,74-26 0 0 0,-176 56 0 0 0,122-42 0 0 0,50-18 0 0 0,37-7 0 0 0,8-3 0 0 0,6-4 0 0 0,10-3-21 0 0,0 1 0 0 0,21-8 0 0 0,2 0 20 0 0,14-7 1 0 0,42-22 0 0 0,-85 40 0 0 0,0 0 0 0 0,1 1 0 0 0,17-5 0 0 0,23-8 0 0 0,-20 0 0 0 0,-20 11 0 0 0,-1 0 0 0 0,22-7 0 0 0,-7 5 0 0 0,-7-5 0 0 0,-6 6 12 0 0,-10 5 122 0 0,-16 2-80 0 0,2 0-67 0 0,1 0 1 0 0,0 0 0 0 0,-1 1-1 0 0,1 1 1 0 0,-13 3 0 0 0,-14 5-58 0 0,16-4 68 0 0,-1 1 0 0 0,2 0 0 0 0,-31 16 0 0 0,43-18 2 0 0,-1 0 0 0 0,0-1 0 0 0,-17 5 0 0 0,13-8-10 0 0,28 7-44 0 0,-3-6 46 0 0,-1-1 0 0 0,0-1-1 0 0,0 0 1 0 0,1 0-1 0 0,-1-1 1 0 0,14-3 0 0 0,-8 1 38 0 0,22 0 1 0 0,47-3-519 0 0,-31 0-393 0 0,-10 5 79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0T00:16:57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640 78 8144 0 0,'0'0'962'0'0,"-2"-2"-486"0"0,-11-23 775 0 0,12 23 506 0 0,-1-1-1446 0 0,-1 0-256 0 0,-1-7 104 0 0,3-20 88 0 0,1 27-193 0 0,-2 6-1 0 0,-15 32-30 0 0,7-19 1 0 0,-18 26 206 0 0,-48 57 0 0 0,65-89-103 0 0,0 0 1 0 0,-1-1-1 0 0,0 0 1 0 0,-26 13-1 0 0,7-3 176 0 0,10-7-59 0 0,-9 7 92 0 0,30-19-329 0 0,0 0-1 0 0,-1 0 1 0 0,1 0 0 0 0,0 0 0 0 0,0 0 0 0 0,0 0 0 0 0,0 0 0 0 0,0 0 0 0 0,0 0 0 0 0,0 0 0 0 0,-1 0 0 0 0,1 0 0 0 0,0 0 0 0 0,0 0 0 0 0,0 1 0 0 0,0-1 0 0 0,0 0 0 0 0,0 0 0 0 0,0 0 0 0 0,0 0 0 0 0,0 0 0 0 0,0 0 0 0 0,-1 0 0 0 0,1 0 0 0 0,0 0 0 0 0,0 0 0 0 0,0 1 0 0 0,0-1 0 0 0,0 0 0 0 0,0 0 0 0 0,0 0 0 0 0,0 0 0 0 0,0 0 0 0 0,0 0 0 0 0,0 0 0 0 0,0 1 0 0 0,0-1 0 0 0,0 0-1 0 0,0 0 1 0 0,0 0 0 0 0,0 0 0 0 0,0 0 0 0 0,0 0 0 0 0,0 0 0 0 0,0 1 0 0 0,0-1 0 0 0,0 0 0 0 0,0 0 0 0 0,0 0 0 0 0,0 0 0 0 0,0 0 0 0 0,0 0 0 0 0,1 0 0 0 0,-1 0 0 0 0,0 0 0 0 0,0 1 0 0 0,0-1 0 0 0,0 0 0 0 0,0 0 0 0 0,0 0 0 0 0,0 0 0 0 0,0 0 0 0 0,0 0 0 0 0,0 0 0 0 0,1 0 0 0 0,-1 0 0 0 0,13-1 83 0 0,25-9-151 0 0,-35 10 87 0 0,36-14 8 0 0,0-1-1 0 0,50-28 0 0 0,27-11 81 0 0,-4 12-98 0 0,-40 17-16 0 0,80-42 0 0 0,-121 54 0 0 0,-21 11 1 0 0,-7 3 11 0 0,-50 16 151 0 0,28-8-111 0 0,0 1 18 0 0,-24 7-1 0 0,-171 73 312 0 0,101-39-202 0 0,60-27-92 0 0,-85 33 2 0 0,130-55-87 0 0,-3 2 3 0 0,0 0 0 0 0,0 0 0 0 0,-19 12 0 0 0,-10 5 373 0 0,44-23-395 0 0,0 0-1 0 0,0 0 1 0 0,0-1-1 0 0,5-4 1 0 0,-4 3 40 0 0,0 1 0 0 0,0-1 0 0 0,1 1 0 0 0,7-4 0 0 0,58-21 149 0 0,88-39-370 0 0,-56 26 100 0 0,-50 21 98 0 0,-29 12 0 0 0,39-9 0 0 0,-11 3 0 0 0,-22 5 0 0 0,-6 2 0 0 0,-23 7 0 0 0,-1-1 0 0 0,1 1 0 0 0,0 0 0 0 0,-1 0 0 0 0,1 0 0 0 0,-1 0 0 0 0,1 0 0 0 0,0-1 0 0 0,-1 1 0 0 0,1 0 0 0 0,-1 1 0 0 0,1-1 0 0 0,0 0 0 0 0,-1 0 0 0 0,1 0 0 0 0,-1 0 0 0 0,1 0 0 0 0,0 0 0 0 0,-1 1 0 0 0,1-1 0 0 0,-1 0 0 0 0,1 1 0 0 0,0-1 1 0 0,-1 1-1 0 0,0-1 1 0 0,0 1-1 0 0,0-1 1 0 0,0 1-1 0 0,0-1 1 0 0,0 1-1 0 0,0-1 1 0 0,0 1-1 0 0,0-1 1 0 0,-1 1-1 0 0,1-1 1 0 0,0 1-1 0 0,0-1 1 0 0,0 1-1 0 0,-1-1 1 0 0,1 1-1 0 0,0-1 1 0 0,0 1-1 0 0,-1-1 1 0 0,1 0-1 0 0,0 1 1 0 0,-1-1-1 0 0,1 0 1 0 0,0 1-1 0 0,-1-1 1 0 0,1 0-1 0 0,-1 1 1 0 0,1-1-1 0 0,0 0 1 0 0,-1 0-1 0 0,1 1 1 0 0,-1-1-1 0 0,0 0 1 0 0,-21 10 45 0 0,1-2-10 0 0,1-2-15 0 0,0 2-1 0 0,0 1 0 0 0,-22 13 1 0 0,-75 43-11 0 0,-4 2 1 0 0,36-23 42 0 0,3-1-53 0 0,70-35 0 0 0,-1-1 0 0 0,0 0 0 0 0,0-1 0 0 0,-16 6 0 0 0,7-6 14 0 0,18-5 50 0 0,8-2-8 0 0,-2 0-53 0 0,5 0-2 0 0,0-1 1 0 0,0 0-1 0 0,0-1 1 0 0,11-5-1 0 0,15-13-1 0 0,41-17 0 0 0,-3 5-4 0 0,113-43 126 0 0,-177 73-119 0 0,125-35 4 0 0,-115 37 4 0 0,-17 1-10 0 0,0 0 0 0 0,0 0-1 0 0,0 0 1 0 0,0 0 0 0 0,0 0 0 0 0,0 0-1 0 0,0 0 1 0 0,0 0 0 0 0,0 0-1 0 0,0 0 1 0 0,0 0 0 0 0,0 1 0 0 0,0-1-1 0 0,0 0 1 0 0,0 0 0 0 0,0 0 0 0 0,0 0-1 0 0,0 0 1 0 0,0 0 0 0 0,0 0 0 0 0,0 0-1 0 0,0 0 1 0 0,0 0 0 0 0,0 0 0 0 0,0 0-1 0 0,0 0 1 0 0,0 1 0 0 0,0-1-1 0 0,0 0 1 0 0,0 0 0 0 0,0 0 0 0 0,0 0-1 0 0,0 0 1 0 0,0 0 0 0 0,0 0 0 0 0,1 0-1 0 0,-1 0 1 0 0,0 0 0 0 0,0 0 0 0 0,0 0-1 0 0,0 0 1 0 0,0 0 0 0 0,0 0 0 0 0,0 0-1 0 0,0 0 1 0 0,0 0 0 0 0,0 0-1 0 0,0 0 1 0 0,0 0 0 0 0,0 0 0 0 0,0 0-1 0 0,1 0 1 0 0,-1 0 0 0 0,0 0 0 0 0,0 0-1 0 0,0 0 1 0 0,0 0 0 0 0,-7 9 0 0 0,0-2 0 0 0,0 1 0 0 0,0-1 1 0 0,-1 0-1 0 0,0-1 0 0 0,-1 1 0 0 0,-11 5 1 0 0,12-7-2 0 0,-139 84 118 0 0,39-25-54 0 0,89-54-59 0 0,-36 16 0 0 0,33-16-5 0 0,-20 14 0 0 0,34-19 0 0 0,2 0 0 0 0,6-3 0 0 0,3-2 0 0 0,1 0 0 0 0,-1 0 0 0 0,1 0 0 0 0,-1 0 0 0 0,0-1 0 0 0,1 0 0 0 0,-1 0 0 0 0,0 0 0 0 0,1 0 0 0 0,4-3 0 0 0,6 0 0 0 0,14-7 0 0 0,54-28 0 0 0,-23 9 11 0 0,60-28 43 0 0,17-8-1 0 0,16-7 11 0 0,-121 60-54 0 0,-15 11 5 0 0,-46 3 29 0 0,0 1 0 0 0,0 1 0 0 0,0 2 0 0 0,-57 17 0 0 0,69-16-26 0 0,-193 76 71 0 0,7 2-79 0 0,91-46-10 0 0,67-29 0 0 0,32-2 11 0 0,20-22 42 0 0,3 6-53 0 0,0-1 0 0 0,1 2 0 0 0,21-16 0 0 0,-17 14 0 0 0,0-1 0 0 0,12-12 0 0 0,-13 10 0 0 0,2 0 0 0 0,29-19 0 0 0,8-5 0 0 0,180-143 0 0 0,-196 152 0 0 0,-11 9 6 0 0,40-25-1 0 0,-79 44 48 0 0,-9 7-32 0 0,-36 18 0 0 0,44-19-3 0 0,-1 3-14 0 0,1 0-1 0 0,-1 0 0 0 0,-14 14 0 0 0,-24 14-4 0 0,43-31 2 0 0,-38 23 31 0 0,-103 43-1 0 0,84-44-31 0 0,34-14 27 0 0,-50 15 0 0 0,72-26-21 0 0,-57 17-2 0 0,61-16-2 0 0,0-1-1 0 0,-1 0 1 0 0,0-1 0 0 0,0 0-1 0 0,1 0 1 0 0,-19 0-1 0 0,26-2 2 0 0,0 0 0 0 0,1 0 0 0 0,-1 0 1 0 0,0 0-1 0 0,0 0 0 0 0,1 0 0 0 0,-1 0 0 0 0,0 0 0 0 0,1 0 0 0 0,-1 0 1 0 0,0-1-1 0 0,1 1 0 0 0,-1 0 0 0 0,0 0 0 0 0,1-1 0 0 0,-2 0 0 0 0,2 0 1 0 0,0 0 0 0 0,0 0 0 0 0,0 0-1 0 0,0 0 1 0 0,0 0 0 0 0,0-1 0 0 0,0 1 0 0 0,1 0-1 0 0,-1 0 1 0 0,0 0 0 0 0,1 0 0 0 0,-1 0-1 0 0,1 0 1 0 0,0-1 0 0 0,9-16 3 0 0,-6 13-3 0 0,0 1 0 0 0,1-1 0 0 0,0 1 0 0 0,0 0-1 0 0,0 0 1 0 0,0 1 0 0 0,1-1 0 0 0,-1 1 0 0 0,1 1-1 0 0,0-1 1 0 0,10-2 0 0 0,25-14 14 0 0,14-20-18 0 0,-1 1 0 0 0,6 3 0 0 0,81-34 0 0 0,-133 65-1 0 0,23-13-40 0 0,-36 19 49 0 0,1 0 1 0 0,-2 0-1 0 0,1 0 1 0 0,-6 1-1 0 0,-24 8-8 0 0,29-9 6 0 0,0 0 0 0 0,0 0 0 0 0,0 0 0 0 0,-1-1 0 0 0,1 0-1 0 0,0 0 1 0 0,-1-1 0 0 0,1 0 0 0 0,-1 0 0 0 0,-9-1-1 0 0,15 0-4 0 0,0 1 0 0 0,-1-1-1 0 0,1 1 1 0 0,-1 0-1 0 0,1-1 1 0 0,0 1 0 0 0,-1 0-1 0 0,1 0 1 0 0,-1 0-1 0 0,1 0 1 0 0,-3 0-1 0 0,-17 2-79 0 0,35-3 43 0 0,23-4 0 0 0,-4 0 36 0 0,5-2 0 0 0,51-14 0 0 0,-55 12 0 0 0,-6-1 0 0 0,-21 7 13 0 0,0 1 1 0 0,0 0 0 0 0,0 0-1 0 0,1 0 1 0 0,-1 1-1 0 0,9-1 1 0 0,5 2 110 0 0,-16 0 17 0 0,8 0-91 0 0,-10 0-174 0 0,-6 4-138 0 0,-17 21 257 0 0,-2-1-1 0 0,-1-1 0 0 0,-35 28 1 0 0,7-6 15 0 0,-17 8 49 0 0,12-10-58 0 0,33-26-1 0 0,-2 0 0 0 0,-48 26 0 0 0,-23 12 0 0 0,59-32 0 0 0,31-18 0 0 0,9-2 0 0 0,14-4 0 0 0,-14 1 0 0 0,11-3 0 0 0,1 0 0 0 0,-1-1 0 0 0,0 0 0 0 0,0-1 0 0 0,14-8 0 0 0,23-7 0 0 0,169-66 0 0 0,-204 78 35 0 0,0 2 0 0 0,1 0-1 0 0,-1 1 1 0 0,1 0 0 0 0,0 1-1 0 0,0 1 1 0 0,1 1 0 0 0,34 0-1 0 0,-11 2 0 0 0,-38 0-156 0 0,-3 3-119 0 0,0 0 239 0 0,-1-1 1 0 0,0 1-1 0 0,0-1 0 0 0,1 1 0 0 0,-1-1 0 0 0,-1 1 1 0 0,1-1-1 0 0,0 1 0 0 0,-1-1 0 0 0,1 0 1 0 0,-1 0-1 0 0,1 0 0 0 0,-4 3 0 0 0,-31 28 6 0 0,29-26-6 0 0,-21 17 23 0 0,-1 0 0 0 0,-1-2-1 0 0,-57 33 1 0 0,79-52-11 0 0,-204 91 33 0 0,152-66 11 0 0,104-43-65 0 0,-27 10-11 0 0,0 0 0 0 0,18-9-1 0 0,104-48 23 0 0,-46 22-38 0 0,27-9 12 0 0,-118 49 26 0 0,145-46 0 0 0,-26 17 0 0 0,-120 29 0 0 0,1-1 0 0 0,0 1 0 0 0,0 0 0 0 0,0 0 0 0 0,-1 0 0 0 0,1 0 0 0 0,0 0 0 0 0,0 0 0 0 0,2 1 0 0 0,-4-1 1 0 0,1 0 0 0 0,0 0-1 0 0,-1 0 1 0 0,1 1-1 0 0,-1-1 1 0 0,1 0-1 0 0,0 0 1 0 0,-1 1-1 0 0,1-1 1 0 0,-1 0 0 0 0,1 1-1 0 0,-1-1 1 0 0,1 0-1 0 0,-1 1 1 0 0,1-1-1 0 0,-1 1 1 0 0,1-1-1 0 0,-1 1 1 0 0,1-1 0 0 0,-1 1-1 0 0,0-1 1 0 0,1 1-1 0 0,-1 0 1 0 0,-1 1 5 0 0,1-1 1 0 0,-1 1-1 0 0,0 0 1 0 0,0-1-1 0 0,0 1 1 0 0,0-1-1 0 0,0 0 0 0 0,0 1 1 0 0,-1-1-1 0 0,1 0 1 0 0,0 0-1 0 0,-1 1 1 0 0,-1 0-1 0 0,-26 18 91 0 0,25-17-79 0 0,-158 90 180 0 0,17-11-521 0 0,-12 10 301 0 0,124-73 22 0 0,-1-1 0 0 0,-2-1 0 0 0,-48 16 0 0 0,59-25 0 0 0,23-7 0 0 0,4-3 0 0 0,10-7 0 0 0,19-12 0 0 0,-28 19 0 0 0,44-29 0 0 0,88-61 0 0 0,106-65 0 0 0,-140 94 0 0 0,-43 25 0 0 0,45-27 0 0 0,-51 34 0 0 0,-37 22 0 0 0,-14 8 0 0 0,-1 1 0 0 0,0 0 0 0 0,0-1 0 0 0,0 1 0 0 0,1 0 0 0 0,-1-1 0 0 0,0 1 0 0 0,0 0 0 0 0,0-1 0 0 0,0 1 0 0 0,0 0 0 0 0,0-1 0 0 0,0 1 0 0 0,0 0 0 0 0,0-1 0 0 0,0 1 0 0 0,0 0 0 0 0,0-1 0 0 0,0 1 0 0 0,0 0 0 0 0,0-1 0 0 0,0 1 0 0 0,0 0 0 0 0,0-1 0 0 0,0 1 0 0 0,-1 0 0 0 0,1-1 0 0 0,0 1 0 0 0,0 0 0 0 0,0-1 0 0 0,0 1 0 0 0,-1 0 0 0 0,1 0 0 0 0,0-1 0 0 0,0 1 0 0 0,-1 0 0 0 0,-5-2 5 0 0,-1 1-1 0 0,1 0 0 0 0,-1 0 1 0 0,1 0-1 0 0,-1 1 0 0 0,1 0 1 0 0,-11 2-1 0 0,-6-1 41 0 0,4-2-26 0 0,1 2 0 0 0,-1 0-1 0 0,0 1 1 0 0,1 1 0 0 0,-27 7-1 0 0,-106 46-34 0 0,92-38-48 0 0,-181 64 48 0 0,229-78 16 0 0,-1 0 0 0 0,0-1 0 0 0,-24 4 0 0 0,20-3-12 0 0,42-21-48 0 0,-11 5 60 0 0,13-8 1 0 0,3-3-23 0 0,0 2 1 0 0,47-24-1 0 0,-55 35 22 0 0,-5 3-27 0 0,29-17 1 0 0,-25 9 17 0 0,-6 5 12 0 0,0 0 0 0 0,19-8 0 0 0,115-51 50 0 0,-127 57-53 0 0,-9 0 11 0 0,-4 9 32 0 0,-25 7-33 0 0,1 0 1 0 0,-1 1 0 0 0,1 0 0 0 0,1 1-1 0 0,-1 1 1 0 0,-15 10 0 0 0,-28 12-12 0 0,35-19 1 0 0,4-2 0 0 0,-30 16 0 0 0,-154 102 0 0 0,116-81 0 0 0,86-45 0 0 0,-1 1 0 0 0,-1 0 0 0 0,1 0 0 0 0,-1 0 0 0 0,1 0 0 0 0,-1 0 0 0 0,0 0 0 0 0,1-1 0 0 0,-1 1 0 0 0,0 0 0 0 0,1-1 0 0 0,-1 0 0 0 0,0 1 0 0 0,0-1 0 0 0,1 0 0 0 0,-4 0 0 0 0,-7-1 0 0 0,9-2 0 0 0,8-4 0 0 0,-3 6 0 0 0,1-2 0 0 0,0-2-2 0 0,1 0 0 0 0,0 1 0 0 0,0-1 0 0 0,1 1 0 0 0,8-6 0 0 0,25-20-56 0 0,-27 20 57 0 0,18-12 0 0 0,3 2 1 0 0,-11 6 0 0 0,0 0 0 0 0,1 2 0 0 0,0 0 0 0 0,1 2 0 0 0,29-10 0 0 0,17-3-64 0 0,-55 20 64 0 0,-14 3 0 0 0,0 0 0 0 0,0 0 0 0 0,0 0 0 0 0,0 0 0 0 0,1 0 0 0 0,-1 0 0 0 0,0 0 0 0 0,0 0 0 0 0,0 1 0 0 0,0-1 0 0 0,0 0 0 0 0,0 0 0 0 0,1 0 0 0 0,-1 0 0 0 0,0 0 0 0 0,0 0 0 0 0,0 0 0 0 0,0 0 0 0 0,0 0 0 0 0,0 1 0 0 0,0-1 0 0 0,0 0 0 0 0,0 0 0 0 0,1 0 0 0 0,-1 0 0 0 0,0 0 0 0 0,0 0 0 0 0,0 1 0 0 0,0-1 0 0 0,0 0 0 0 0,0 0 0 0 0,0 0 0 0 0,0 0 0 0 0,0 0 0 0 0,0 1 0 0 0,0-1 0 0 0,0 0 0 0 0,-6 11 0 0 0,6-11 0 0 0,-4 8 0 0 0,0-1 0 0 0,-1-1 0 0 0,0 1 0 0 0,0 0 0 0 0,0-1 0 0 0,-1 0 0 0 0,0 0 0 0 0,-7 5 0 0 0,-7 3 0 0 0,-29 16 0 0 0,13-8 0 0 0,18-11 0 0 0,0-1 0 0 0,-1-1 0 0 0,0-1 0 0 0,-23 8 0 0 0,11-4-1 0 0,25-9-4 0 0,0 0 0 0 0,-1-1-1 0 0,1 1 1 0 0,-1-2 0 0 0,1 1-1 0 0,-1-1 1 0 0,0 0-1 0 0,1 0 1 0 0,-1 0 0 0 0,-9-2-1 0 0,26 1 0 0 0,0-1 1 0 0,0 0-1 0 0,0-1 0 0 0,0 0 0 0 0,17-7 0 0 0,48-23-40 0 0,-9 3 51 0 0,12-3-5 0 0,-71 29 0 0 0,0 0 0 0 0,0-1 0 0 0,0 0 0 0 0,-1 0 0 0 0,0-1 0 0 0,7-5 0 0 0,-2-4 0 0 0,-3 7 12 0 0,-6 6 19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D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D5C12A-37A4-4583-BA58-CD22D75E51F7}" type="datetimeFigureOut">
              <a:rPr lang="es-DO" smtClean="0"/>
              <a:t>17/3/2023</a:t>
            </a:fld>
            <a:endParaRPr lang="es-D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D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D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FF504D-1534-4E2D-B07F-3ACE6F3A9DE6}" type="slidenum">
              <a:rPr lang="es-DO" smtClean="0"/>
              <a:t>‹#›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320723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FF504D-1534-4E2D-B07F-3ACE6F3A9DE6}" type="slidenum">
              <a:rPr lang="es-DO" smtClean="0"/>
              <a:t>31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753174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5CD60141-EEBD-4EC1-8E34-0344C16A18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318308" y="0"/>
            <a:ext cx="6873692" cy="6858000"/>
          </a:xfrm>
          <a:custGeom>
            <a:avLst/>
            <a:gdLst>
              <a:gd name="connsiteX0" fmla="*/ 1132890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5318308 w 12192000"/>
              <a:gd name="connsiteY3" fmla="*/ 6858000 h 6858000"/>
              <a:gd name="connsiteX4" fmla="*/ 11328897 w 12192000"/>
              <a:gd name="connsiteY4" fmla="*/ 4 h 6858000"/>
              <a:gd name="connsiteX5" fmla="*/ 11328898 w 12192000"/>
              <a:gd name="connsiteY5" fmla="*/ 2 h 6858000"/>
              <a:gd name="connsiteX6" fmla="*/ 0 w 12192000"/>
              <a:gd name="connsiteY6" fmla="*/ 0 h 6858000"/>
              <a:gd name="connsiteX7" fmla="*/ 6700 w 12192000"/>
              <a:gd name="connsiteY7" fmla="*/ 0 h 6858000"/>
              <a:gd name="connsiteX8" fmla="*/ 6700 w 12192000"/>
              <a:gd name="connsiteY8" fmla="*/ 6858000 h 6858000"/>
              <a:gd name="connsiteX9" fmla="*/ 0 w 12192000"/>
              <a:gd name="connsiteY9" fmla="*/ 6858000 h 6858000"/>
              <a:gd name="connsiteX0" fmla="*/ 1132890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5318308 w 12192000"/>
              <a:gd name="connsiteY3" fmla="*/ 6858000 h 6858000"/>
              <a:gd name="connsiteX4" fmla="*/ 11328897 w 12192000"/>
              <a:gd name="connsiteY4" fmla="*/ 4 h 6858000"/>
              <a:gd name="connsiteX5" fmla="*/ 11328898 w 12192000"/>
              <a:gd name="connsiteY5" fmla="*/ 2 h 6858000"/>
              <a:gd name="connsiteX6" fmla="*/ 11328900 w 12192000"/>
              <a:gd name="connsiteY6" fmla="*/ 0 h 6858000"/>
              <a:gd name="connsiteX7" fmla="*/ 0 w 12192000"/>
              <a:gd name="connsiteY7" fmla="*/ 6858000 h 6858000"/>
              <a:gd name="connsiteX8" fmla="*/ 6700 w 12192000"/>
              <a:gd name="connsiteY8" fmla="*/ 0 h 6858000"/>
              <a:gd name="connsiteX9" fmla="*/ 6700 w 12192000"/>
              <a:gd name="connsiteY9" fmla="*/ 6858000 h 6858000"/>
              <a:gd name="connsiteX10" fmla="*/ 0 w 12192000"/>
              <a:gd name="connsiteY10" fmla="*/ 6858000 h 6858000"/>
              <a:gd name="connsiteX0" fmla="*/ 11322200 w 12185300"/>
              <a:gd name="connsiteY0" fmla="*/ 0 h 6858000"/>
              <a:gd name="connsiteX1" fmla="*/ 12185300 w 12185300"/>
              <a:gd name="connsiteY1" fmla="*/ 0 h 6858000"/>
              <a:gd name="connsiteX2" fmla="*/ 12185300 w 12185300"/>
              <a:gd name="connsiteY2" fmla="*/ 6858000 h 6858000"/>
              <a:gd name="connsiteX3" fmla="*/ 5311608 w 12185300"/>
              <a:gd name="connsiteY3" fmla="*/ 6858000 h 6858000"/>
              <a:gd name="connsiteX4" fmla="*/ 11322197 w 12185300"/>
              <a:gd name="connsiteY4" fmla="*/ 4 h 6858000"/>
              <a:gd name="connsiteX5" fmla="*/ 11322198 w 12185300"/>
              <a:gd name="connsiteY5" fmla="*/ 2 h 6858000"/>
              <a:gd name="connsiteX6" fmla="*/ 11322200 w 12185300"/>
              <a:gd name="connsiteY6" fmla="*/ 0 h 6858000"/>
              <a:gd name="connsiteX7" fmla="*/ 0 w 12185300"/>
              <a:gd name="connsiteY7" fmla="*/ 6858000 h 6858000"/>
              <a:gd name="connsiteX8" fmla="*/ 0 w 12185300"/>
              <a:gd name="connsiteY8" fmla="*/ 0 h 6858000"/>
              <a:gd name="connsiteX9" fmla="*/ 0 w 12185300"/>
              <a:gd name="connsiteY9" fmla="*/ 6858000 h 6858000"/>
              <a:gd name="connsiteX0" fmla="*/ 6010592 w 6873692"/>
              <a:gd name="connsiteY0" fmla="*/ 0 h 6858000"/>
              <a:gd name="connsiteX1" fmla="*/ 6873692 w 6873692"/>
              <a:gd name="connsiteY1" fmla="*/ 0 h 6858000"/>
              <a:gd name="connsiteX2" fmla="*/ 6873692 w 6873692"/>
              <a:gd name="connsiteY2" fmla="*/ 6858000 h 6858000"/>
              <a:gd name="connsiteX3" fmla="*/ 0 w 6873692"/>
              <a:gd name="connsiteY3" fmla="*/ 6858000 h 6858000"/>
              <a:gd name="connsiteX4" fmla="*/ 6010589 w 6873692"/>
              <a:gd name="connsiteY4" fmla="*/ 4 h 6858000"/>
              <a:gd name="connsiteX5" fmla="*/ 6010590 w 6873692"/>
              <a:gd name="connsiteY5" fmla="*/ 2 h 6858000"/>
              <a:gd name="connsiteX6" fmla="*/ 6010592 w 6873692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73692" h="6858000">
                <a:moveTo>
                  <a:pt x="6010592" y="0"/>
                </a:moveTo>
                <a:lnTo>
                  <a:pt x="6873692" y="0"/>
                </a:lnTo>
                <a:lnTo>
                  <a:pt x="6873692" y="6858000"/>
                </a:lnTo>
                <a:lnTo>
                  <a:pt x="0" y="6858000"/>
                </a:lnTo>
                <a:lnTo>
                  <a:pt x="6010589" y="4"/>
                </a:lnTo>
                <a:cubicBezTo>
                  <a:pt x="6010589" y="3"/>
                  <a:pt x="6010590" y="3"/>
                  <a:pt x="6010590" y="2"/>
                </a:cubicBezTo>
                <a:lnTo>
                  <a:pt x="6010592" y="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FCBBA-905A-4FD1-BFBA-F3EE6DA264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81098"/>
            <a:ext cx="8986580" cy="2832404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800" cap="all" spc="3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DD287E-F1C8-463F-8429-D1B5B15825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5463522"/>
            <a:ext cx="8986580" cy="65031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1F44ED-7973-4A99-B2CA-A8962BCE0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DF96F2-D6BE-49AC-A605-5AE87C3F2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17FC50-B13C-4B63-AE64-F71A6EDE6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C75A547-BCD1-42BE-966E-53CA0AB93165}"/>
              </a:ext>
            </a:extLst>
          </p:cNvPr>
          <p:cNvCxnSpPr>
            <a:cxnSpLocks/>
          </p:cNvCxnSpPr>
          <p:nvPr/>
        </p:nvCxnSpPr>
        <p:spPr>
          <a:xfrm>
            <a:off x="1188357" y="5151666"/>
            <a:ext cx="982254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8803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A3BF2-BCE9-47D7-B1C0-1F0E4936B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2722E9-C3E4-48AF-996A-495AE659FA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C9E516-382B-4845-93BF-20C16EE0D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B96E16-F168-442A-843C-5D490D54B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A61BEA-A969-437A-BD8B-CB1B709AD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409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528449-3E11-45FF-BF3A-651867603E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572500" y="870625"/>
            <a:ext cx="2476499" cy="50292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C0EAB0-2DFA-4CBA-86B1-1826EF523D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43000" y="870625"/>
            <a:ext cx="7324928" cy="50292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A22F89-E1F5-45D7-945A-8A2886C4B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E7E82-5FB8-4289-AD0C-0BA788E14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5A4046-1A2C-41F5-A177-1C3919C20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032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CD6F3-88F1-4195-8395-57AA096BB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D8D06C-EB08-40B3-AFB3-A62F441122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03962F-B413-4C4C-A490-724DDB9E7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71813-4E87-4C04-835D-76246010B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922BA3-033C-491E-A045-F0052AC19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164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E19AD-2EDD-4B4F-9F9E-46A444184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709738"/>
            <a:ext cx="8520952" cy="2852737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EE5927-21D5-4EBA-A112-CAD1BD38BC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4589466"/>
            <a:ext cx="8520952" cy="813266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EF0D16-9D87-4D76-A5A5-534E24B7D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65F387-5AAC-45D0-ABCE-B1CF4BC7E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8AF6FE-0006-4F40-A7FB-E0FDBADF7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443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8AADE-587E-4574-B21B-7ABDE5A23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2F9DA5-4DFB-4211-A58A-FFD842C27A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3000" y="2339501"/>
            <a:ext cx="4798979" cy="35505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A99F26-66AF-4614-91CE-C93A24BAC2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0020" y="2339501"/>
            <a:ext cx="4798980" cy="35505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8F678E-59B5-4DF9-ABCB-506B9CB70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50A53-317B-444A-9BA2-F69CDBF5D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B269A1-B0FB-4C8F-B6AA-0718C92D3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81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2BBBF-42B2-4A5D-B145-46983A530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133272"/>
            <a:ext cx="9905999" cy="84630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04BE44-5271-4B5D-B649-35E3AF20B4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2999" y="2067127"/>
            <a:ext cx="4798980" cy="710119"/>
          </a:xfrm>
        </p:spPr>
        <p:txBody>
          <a:bodyPr anchor="b">
            <a:normAutofit/>
          </a:bodyPr>
          <a:lstStyle>
            <a:lvl1pPr marL="0" indent="0">
              <a:buNone/>
              <a:defRPr sz="20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D7891E-0C0A-4688-97DD-C0715E3221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43001" y="2864795"/>
            <a:ext cx="4798978" cy="30253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5EAF30-3412-49B0-93D1-596CC2695B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0018" y="2067127"/>
            <a:ext cx="4798981" cy="710119"/>
          </a:xfrm>
        </p:spPr>
        <p:txBody>
          <a:bodyPr anchor="b">
            <a:normAutofit/>
          </a:bodyPr>
          <a:lstStyle>
            <a:lvl1pPr marL="0" indent="0">
              <a:buNone/>
              <a:defRPr sz="20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07B9B7-F41C-4314-9F0C-BB84547FB8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0019" y="2864795"/>
            <a:ext cx="4798982" cy="30253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21587F-6AFC-4906-86EB-6B0A86EEF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4BE2C5-583B-49BC-9864-B01EEF798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39B236-45F5-4CC6-8D53-A6903A1CC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298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6B206-0678-4577-B79F-760526A5F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9300" y="1322615"/>
            <a:ext cx="8175171" cy="4212771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D5FCB8-AFD3-4801-BBD6-9548F4CF7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6DACF8-CBC0-416B-B28E-EE18C4238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0C7421-FF49-4CE9-87D0-2B4FFE0E3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339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19CBFE-15AA-4447-9F9C-D8B0BEB24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B48227-EC1E-4063-9682-891A2DB1A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2C6A63-C3F4-4563-A542-9A41AC946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869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900C1-FE18-461C-801C-8626C7759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600200"/>
            <a:ext cx="3932237" cy="1964986"/>
          </a:xfrm>
        </p:spPr>
        <p:txBody>
          <a:bodyPr anchor="b">
            <a:normAutofit/>
          </a:bodyPr>
          <a:lstStyle>
            <a:lvl1pPr>
              <a:lnSpc>
                <a:spcPct val="110000"/>
              </a:lnSpc>
              <a:defRPr sz="2400" cap="all" spc="3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14CFF3-3406-49E3-9D5A-1BE90FFA50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7451" y="987425"/>
            <a:ext cx="5421548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3D14FF-9082-4BBA-BC7A-F4C5B78599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3000" y="3662464"/>
            <a:ext cx="3932237" cy="2206523"/>
          </a:xfrm>
        </p:spPr>
        <p:txBody>
          <a:bodyPr/>
          <a:lstStyle>
            <a:lvl1pPr marL="0" indent="0">
              <a:buNone/>
              <a:defRPr sz="160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5A2726-EB8E-4DF7-9A1B-F03BD8C71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9929BE-611C-4FE6-B0A5-E0FF9DF96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B90B32-1D0E-4BCD-8850-59EA235F7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543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A1460E-1069-4FCA-B04E-28F77C8610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13614" y="987425"/>
            <a:ext cx="5535386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138C1E-867B-4FE9-8783-9B1246AEB7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3000" y="3657601"/>
            <a:ext cx="3932236" cy="2211388"/>
          </a:xfrm>
        </p:spPr>
        <p:txBody>
          <a:bodyPr/>
          <a:lstStyle>
            <a:lvl1pPr marL="0" indent="0">
              <a:buNone/>
              <a:defRPr sz="160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721568-4870-46F2-9F7E-F41070201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B3CC65-0E73-45A1-9D4F-3F4559B3B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8C58CD-9BC3-431E-A7B4-D596A7F06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68F756-D171-474C-8B1A-C818032F6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600201"/>
            <a:ext cx="3932236" cy="1959428"/>
          </a:xfrm>
        </p:spPr>
        <p:txBody>
          <a:bodyPr anchor="b">
            <a:normAutofit/>
          </a:bodyPr>
          <a:lstStyle>
            <a:lvl1pPr>
              <a:lnSpc>
                <a:spcPct val="110000"/>
              </a:lnSpc>
              <a:defRPr sz="2400" cap="all" spc="300" baseline="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09284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1C2F78B-DEE8-4195-A196-DFC51BDADFF9}"/>
              </a:ext>
            </a:extLst>
          </p:cNvPr>
          <p:cNvSpPr/>
          <p:nvPr/>
        </p:nvSpPr>
        <p:spPr>
          <a:xfrm>
            <a:off x="9749268" y="4070878"/>
            <a:ext cx="2442733" cy="2787123"/>
          </a:xfrm>
          <a:custGeom>
            <a:avLst/>
            <a:gdLst>
              <a:gd name="connsiteX0" fmla="*/ 2442733 w 2442733"/>
              <a:gd name="connsiteY0" fmla="*/ 0 h 2787123"/>
              <a:gd name="connsiteX1" fmla="*/ 2442733 w 2442733"/>
              <a:gd name="connsiteY1" fmla="*/ 2787123 h 2787123"/>
              <a:gd name="connsiteX2" fmla="*/ 0 w 2442733"/>
              <a:gd name="connsiteY2" fmla="*/ 2787123 h 2787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2733" h="2787123">
                <a:moveTo>
                  <a:pt x="2442733" y="0"/>
                </a:moveTo>
                <a:lnTo>
                  <a:pt x="2442733" y="2787123"/>
                </a:lnTo>
                <a:lnTo>
                  <a:pt x="0" y="2787123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1D79D08-4BE8-4799-BE09-5078DFEE2256}"/>
              </a:ext>
            </a:extLst>
          </p:cNvPr>
          <p:cNvSpPr/>
          <p:nvPr/>
        </p:nvSpPr>
        <p:spPr>
          <a:xfrm rot="10800000">
            <a:off x="0" y="0"/>
            <a:ext cx="2442733" cy="2787123"/>
          </a:xfrm>
          <a:custGeom>
            <a:avLst/>
            <a:gdLst>
              <a:gd name="connsiteX0" fmla="*/ 2442733 w 2442733"/>
              <a:gd name="connsiteY0" fmla="*/ 0 h 2787123"/>
              <a:gd name="connsiteX1" fmla="*/ 2442733 w 2442733"/>
              <a:gd name="connsiteY1" fmla="*/ 2787123 h 2787123"/>
              <a:gd name="connsiteX2" fmla="*/ 0 w 2442733"/>
              <a:gd name="connsiteY2" fmla="*/ 2787123 h 2787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2733" h="2787123">
                <a:moveTo>
                  <a:pt x="2442733" y="0"/>
                </a:moveTo>
                <a:lnTo>
                  <a:pt x="2442733" y="2787123"/>
                </a:lnTo>
                <a:lnTo>
                  <a:pt x="0" y="2787123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95D65A1-16CB-407F-993F-2A6D59BCC0C8}"/>
              </a:ext>
            </a:extLst>
          </p:cNvPr>
          <p:cNvCxnSpPr>
            <a:cxnSpLocks/>
          </p:cNvCxnSpPr>
          <p:nvPr/>
        </p:nvCxnSpPr>
        <p:spPr>
          <a:xfrm>
            <a:off x="1233837" y="6172200"/>
            <a:ext cx="9760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A018A2-815D-41B0-A189-FDF7A5E88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872935"/>
            <a:ext cx="9905999" cy="13608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DFAE63-1276-4C7C-BFF5-F5DF1CDB23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2332026"/>
            <a:ext cx="9905999" cy="35671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380268-2D73-487C-843B-51648AE181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88157" y="6356350"/>
            <a:ext cx="30933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fld id="{3CADBD16-5BFB-4D9F-9646-C75D1B53BBB6}" type="datetimeFigureOut">
              <a:rPr lang="en-US" smtClean="0"/>
              <a:pPr/>
              <a:t>3/17/2023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F61E6D-D51F-4BD7-B59D-19AF179177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3000" y="6356350"/>
            <a:ext cx="39591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7701B1-1C93-41C2-AEE1-815DEA51B9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23186" y="6356350"/>
            <a:ext cx="6258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fld id="{C0722274-0FAA-4649-AA4E-4210F4F321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0153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02920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4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73152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image" Target="../media/image12.jpeg"/><Relationship Id="rId7" Type="http://schemas.openxmlformats.org/officeDocument/2006/relationships/image" Target="../media/image1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1" Type="http://schemas.openxmlformats.org/officeDocument/2006/relationships/image" Target="../media/image16.png"/><Relationship Id="rId5" Type="http://schemas.openxmlformats.org/officeDocument/2006/relationships/image" Target="../media/image13.png"/><Relationship Id="rId10" Type="http://schemas.openxmlformats.org/officeDocument/2006/relationships/customXml" Target="../ink/ink5.xml"/><Relationship Id="rId4" Type="http://schemas.openxmlformats.org/officeDocument/2006/relationships/customXml" Target="../ink/ink2.xml"/><Relationship Id="rId9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diagramColors" Target="../diagrams/colors16.xml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12" Type="http://schemas.openxmlformats.org/officeDocument/2006/relationships/diagramQuickStyle" Target="../diagrams/quickStyle16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diagramLayout" Target="../diagrams/layout16.xml"/><Relationship Id="rId5" Type="http://schemas.openxmlformats.org/officeDocument/2006/relationships/image" Target="../media/image20.svg"/><Relationship Id="rId10" Type="http://schemas.openxmlformats.org/officeDocument/2006/relationships/diagramData" Target="../diagrams/data16.xml"/><Relationship Id="rId4" Type="http://schemas.openxmlformats.org/officeDocument/2006/relationships/image" Target="../media/image19.png"/><Relationship Id="rId9" Type="http://schemas.openxmlformats.org/officeDocument/2006/relationships/image" Target="../media/image24.svg"/><Relationship Id="rId14" Type="http://schemas.microsoft.com/office/2007/relationships/diagramDrawing" Target="../diagrams/drawing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13" Type="http://schemas.openxmlformats.org/officeDocument/2006/relationships/image" Target="../media/image31.png"/><Relationship Id="rId18" Type="http://schemas.openxmlformats.org/officeDocument/2006/relationships/image" Target="../media/image36.svg"/><Relationship Id="rId3" Type="http://schemas.openxmlformats.org/officeDocument/2006/relationships/diagramLayout" Target="../diagrams/layout20.xml"/><Relationship Id="rId7" Type="http://schemas.openxmlformats.org/officeDocument/2006/relationships/image" Target="../media/image25.png"/><Relationship Id="rId12" Type="http://schemas.openxmlformats.org/officeDocument/2006/relationships/image" Target="../media/image30.svg"/><Relationship Id="rId17" Type="http://schemas.openxmlformats.org/officeDocument/2006/relationships/image" Target="../media/image35.png"/><Relationship Id="rId2" Type="http://schemas.openxmlformats.org/officeDocument/2006/relationships/diagramData" Target="../diagrams/data20.xml"/><Relationship Id="rId16" Type="http://schemas.openxmlformats.org/officeDocument/2006/relationships/image" Target="../media/image34.sv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11" Type="http://schemas.openxmlformats.org/officeDocument/2006/relationships/image" Target="../media/image29.png"/><Relationship Id="rId5" Type="http://schemas.openxmlformats.org/officeDocument/2006/relationships/diagramColors" Target="../diagrams/colors20.xml"/><Relationship Id="rId15" Type="http://schemas.openxmlformats.org/officeDocument/2006/relationships/image" Target="../media/image33.png"/><Relationship Id="rId10" Type="http://schemas.openxmlformats.org/officeDocument/2006/relationships/image" Target="../media/image28.svg"/><Relationship Id="rId4" Type="http://schemas.openxmlformats.org/officeDocument/2006/relationships/diagramQuickStyle" Target="../diagrams/quickStyle20.xml"/><Relationship Id="rId9" Type="http://schemas.openxmlformats.org/officeDocument/2006/relationships/image" Target="../media/image27.png"/><Relationship Id="rId14" Type="http://schemas.openxmlformats.org/officeDocument/2006/relationships/image" Target="../media/image3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8">
            <a:extLst>
              <a:ext uri="{FF2B5EF4-FFF2-40B4-BE49-F238E27FC236}">
                <a16:creationId xmlns:a16="http://schemas.microsoft.com/office/drawing/2014/main" id="{5CD60141-EEBD-4EC1-8E34-0344C16A18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8308" y="0"/>
            <a:ext cx="6873692" cy="6858000"/>
          </a:xfrm>
          <a:custGeom>
            <a:avLst/>
            <a:gdLst/>
            <a:ahLst/>
            <a:cxnLst/>
            <a:rect l="l" t="t" r="r" b="b"/>
            <a:pathLst>
              <a:path w="6873692" h="6858000">
                <a:moveTo>
                  <a:pt x="6010592" y="0"/>
                </a:moveTo>
                <a:lnTo>
                  <a:pt x="6873692" y="0"/>
                </a:lnTo>
                <a:lnTo>
                  <a:pt x="6873692" y="6858000"/>
                </a:lnTo>
                <a:lnTo>
                  <a:pt x="0" y="6858000"/>
                </a:lnTo>
                <a:lnTo>
                  <a:pt x="6010589" y="4"/>
                </a:lnTo>
                <a:cubicBezTo>
                  <a:pt x="6010589" y="3"/>
                  <a:pt x="6010590" y="3"/>
                  <a:pt x="6010590" y="2"/>
                </a:cubicBezTo>
                <a:lnTo>
                  <a:pt x="6010592" y="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18" name="Straight Connector 10">
            <a:extLst>
              <a:ext uri="{FF2B5EF4-FFF2-40B4-BE49-F238E27FC236}">
                <a16:creationId xmlns:a16="http://schemas.microsoft.com/office/drawing/2014/main" id="{4C75A547-BCD1-42BE-966E-53CA0AB93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88357" y="5151666"/>
            <a:ext cx="982254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ctangle 12">
            <a:extLst>
              <a:ext uri="{FF2B5EF4-FFF2-40B4-BE49-F238E27FC236}">
                <a16:creationId xmlns:a16="http://schemas.microsoft.com/office/drawing/2014/main" id="{C3B0A228-9EA3-4009-A82E-9402BBC726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8B0CC3-18EE-4D22-9F55-916B315F4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68687"/>
            <a:ext cx="8081010" cy="1325874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4400" b="0" cap="all" spc="300" dirty="0"/>
              <a:t>Como </a:t>
            </a:r>
            <a:r>
              <a:rPr lang="en-US" sz="4400" b="0" cap="all" spc="300" dirty="0" err="1"/>
              <a:t>batallar</a:t>
            </a:r>
            <a:r>
              <a:rPr lang="en-US" sz="4400" b="0" cap="all" spc="300" dirty="0"/>
              <a:t> la </a:t>
            </a:r>
            <a:r>
              <a:rPr lang="en-US" sz="4400" b="0" cap="all" spc="300" dirty="0" err="1"/>
              <a:t>inmoralidad</a:t>
            </a:r>
            <a:r>
              <a:rPr lang="en-US" sz="4400" b="0" cap="all" spc="300" dirty="0"/>
              <a:t> Sexual.</a:t>
            </a:r>
            <a:endParaRPr lang="en-US" sz="4400" cap="all" spc="300" dirty="0"/>
          </a:p>
        </p:txBody>
      </p:sp>
      <p:pic>
        <p:nvPicPr>
          <p:cNvPr id="4" name="Picture 2" descr="See the source image">
            <a:extLst>
              <a:ext uri="{FF2B5EF4-FFF2-40B4-BE49-F238E27FC236}">
                <a16:creationId xmlns:a16="http://schemas.microsoft.com/office/drawing/2014/main" id="{FBAF1637-6887-4315-B989-7B3AC7E2D5C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3" r="5527" b="2"/>
          <a:stretch/>
        </p:blipFill>
        <p:spPr bwMode="auto">
          <a:xfrm>
            <a:off x="3093268" y="10"/>
            <a:ext cx="9098732" cy="6857990"/>
          </a:xfrm>
          <a:custGeom>
            <a:avLst/>
            <a:gdLst/>
            <a:ahLst/>
            <a:cxnLst/>
            <a:rect l="l" t="t" r="r" b="b"/>
            <a:pathLst>
              <a:path w="9098732" h="6858000">
                <a:moveTo>
                  <a:pt x="6010592" y="0"/>
                </a:moveTo>
                <a:lnTo>
                  <a:pt x="8235629" y="4"/>
                </a:lnTo>
                <a:cubicBezTo>
                  <a:pt x="8235629" y="3"/>
                  <a:pt x="8235630" y="3"/>
                  <a:pt x="8235630" y="2"/>
                </a:cubicBezTo>
                <a:lnTo>
                  <a:pt x="9098732" y="0"/>
                </a:lnTo>
                <a:lnTo>
                  <a:pt x="9098732" y="6858000"/>
                </a:lnTo>
                <a:lnTo>
                  <a:pt x="0" y="6858000"/>
                </a:lnTo>
                <a:lnTo>
                  <a:pt x="6010589" y="4"/>
                </a:lnTo>
                <a:cubicBezTo>
                  <a:pt x="6010589" y="3"/>
                  <a:pt x="6010590" y="3"/>
                  <a:pt x="6010590" y="2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Freeform: Shape 14">
            <a:extLst>
              <a:ext uri="{FF2B5EF4-FFF2-40B4-BE49-F238E27FC236}">
                <a16:creationId xmlns:a16="http://schemas.microsoft.com/office/drawing/2014/main" id="{02E0C409-730D-455F-AA8F-0646ABDB1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88973" y="0"/>
            <a:ext cx="8239927" cy="6858000"/>
          </a:xfrm>
          <a:custGeom>
            <a:avLst/>
            <a:gdLst>
              <a:gd name="connsiteX0" fmla="*/ 6010593 w 8239927"/>
              <a:gd name="connsiteY0" fmla="*/ 0 h 6858000"/>
              <a:gd name="connsiteX1" fmla="*/ 8239927 w 8239927"/>
              <a:gd name="connsiteY1" fmla="*/ 0 h 6858000"/>
              <a:gd name="connsiteX2" fmla="*/ 2229335 w 8239927"/>
              <a:gd name="connsiteY2" fmla="*/ 6858000 h 6858000"/>
              <a:gd name="connsiteX3" fmla="*/ 0 w 823992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39927" h="6858000">
                <a:moveTo>
                  <a:pt x="6010593" y="0"/>
                </a:moveTo>
                <a:lnTo>
                  <a:pt x="8239927" y="0"/>
                </a:lnTo>
                <a:lnTo>
                  <a:pt x="222933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8784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54F20867-41B0-484D-9DA7-0FC742D31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E37FD100-AD6C-4FB9-B662-CC1C2F000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16497" y="1526602"/>
            <a:ext cx="4667254" cy="5330310"/>
          </a:xfrm>
          <a:custGeom>
            <a:avLst/>
            <a:gdLst>
              <a:gd name="connsiteX0" fmla="*/ 4667254 w 4667254"/>
              <a:gd name="connsiteY0" fmla="*/ 0 h 5325271"/>
              <a:gd name="connsiteX1" fmla="*/ 4667254 w 4667254"/>
              <a:gd name="connsiteY1" fmla="*/ 2543639 h 5325271"/>
              <a:gd name="connsiteX2" fmla="*/ 2229334 w 4667254"/>
              <a:gd name="connsiteY2" fmla="*/ 5325271 h 5325271"/>
              <a:gd name="connsiteX3" fmla="*/ 0 w 4667254"/>
              <a:gd name="connsiteY3" fmla="*/ 5325271 h 5325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67254" h="5325271">
                <a:moveTo>
                  <a:pt x="4667254" y="0"/>
                </a:moveTo>
                <a:lnTo>
                  <a:pt x="4667254" y="2543639"/>
                </a:lnTo>
                <a:lnTo>
                  <a:pt x="2229334" y="5325271"/>
                </a:lnTo>
                <a:lnTo>
                  <a:pt x="0" y="5325271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786C84-61CC-425B-BA86-357054FCE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911" y="82852"/>
            <a:ext cx="9549148" cy="869195"/>
          </a:xfrm>
        </p:spPr>
        <p:txBody>
          <a:bodyPr>
            <a:normAutofit/>
          </a:bodyPr>
          <a:lstStyle/>
          <a:p>
            <a:r>
              <a:rPr lang="es-DO" dirty="0"/>
              <a:t>Efesios 5:3-7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00A37C-1C4D-4ABA-BFAD-46227A56F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1223160"/>
            <a:ext cx="11322089" cy="555198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MX" sz="3200" dirty="0">
                <a:latin typeface="Calisto MT" panose="02040603050505030304" pitchFamily="18" charset="0"/>
              </a:rPr>
              <a:t> (3)Pero fornicación y toda inmundicia, o avaricia, ni aun se nombre entre vosotros, como conviene a santos; (4) ni palabras deshonestas, ni necedades, ni truhanerías, que no convienen, sino antes bien acciones de gracias. (5) Porque sabéis esto, que ningún fornicario, o inmundo, o avaro, que es idólatra, tiene herencia en el reino de Cristo y de Dios. (6) Nadie os engañe con palabras vanas, porque por estas cosas viene la ira de Dios sobre los hijos de desobediencia.</a:t>
            </a:r>
            <a:r>
              <a:rPr lang="es-DO" sz="3200" dirty="0">
                <a:latin typeface="Calisto MT" panose="02040603050505030304" pitchFamily="18" charset="0"/>
              </a:rPr>
              <a:t> (7) No seáis, pues, partícipes con ellos.</a:t>
            </a:r>
            <a:r>
              <a:rPr lang="es-MX" sz="3200" dirty="0">
                <a:latin typeface="Calisto MT" panose="02040603050505030304" pitchFamily="18" charset="0"/>
              </a:rPr>
              <a:t>  </a:t>
            </a:r>
            <a:endParaRPr lang="es-DO" sz="3200" dirty="0">
              <a:latin typeface="Calisto MT" panose="02040603050505030304" pitchFamily="18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0249902-6C42-4139-A46F-ADF022B8C1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33837" y="6172200"/>
            <a:ext cx="9760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Entrada de lápiz 3">
                <a:extLst>
                  <a:ext uri="{FF2B5EF4-FFF2-40B4-BE49-F238E27FC236}">
                    <a16:creationId xmlns:a16="http://schemas.microsoft.com/office/drawing/2014/main" id="{B18E5A79-DDFA-F9E7-998D-C8B157642BDF}"/>
                  </a:ext>
                </a:extLst>
              </p14:cNvPr>
              <p14:cNvContentPartPr/>
              <p14:nvPr/>
            </p14:nvContentPartPr>
            <p14:xfrm>
              <a:off x="9175266" y="952047"/>
              <a:ext cx="48240" cy="81000"/>
            </p14:xfrm>
          </p:contentPart>
        </mc:Choice>
        <mc:Fallback xmlns="">
          <p:pic>
            <p:nvPicPr>
              <p:cNvPr id="4" name="Entrada de lápiz 3">
                <a:extLst>
                  <a:ext uri="{FF2B5EF4-FFF2-40B4-BE49-F238E27FC236}">
                    <a16:creationId xmlns:a16="http://schemas.microsoft.com/office/drawing/2014/main" id="{B18E5A79-DDFA-F9E7-998D-C8B157642BD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166266" y="943047"/>
                <a:ext cx="65880" cy="98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450046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4FE927AD-D80B-4227-9B78-EAB5810490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2D3DC9B1-667C-45EC-B83B-437D92CE9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6911" y="0"/>
            <a:ext cx="10458178" cy="6858000"/>
          </a:xfrm>
          <a:custGeom>
            <a:avLst/>
            <a:gdLst>
              <a:gd name="connsiteX0" fmla="*/ 6010593 w 10458178"/>
              <a:gd name="connsiteY0" fmla="*/ 0 h 6858000"/>
              <a:gd name="connsiteX1" fmla="*/ 8228844 w 10458178"/>
              <a:gd name="connsiteY1" fmla="*/ 0 h 6858000"/>
              <a:gd name="connsiteX2" fmla="*/ 8239927 w 10458178"/>
              <a:gd name="connsiteY2" fmla="*/ 0 h 6858000"/>
              <a:gd name="connsiteX3" fmla="*/ 10458178 w 10458178"/>
              <a:gd name="connsiteY3" fmla="*/ 0 h 6858000"/>
              <a:gd name="connsiteX4" fmla="*/ 4447586 w 10458178"/>
              <a:gd name="connsiteY4" fmla="*/ 6858000 h 6858000"/>
              <a:gd name="connsiteX5" fmla="*/ 2229335 w 10458178"/>
              <a:gd name="connsiteY5" fmla="*/ 6858000 h 6858000"/>
              <a:gd name="connsiteX6" fmla="*/ 2218251 w 10458178"/>
              <a:gd name="connsiteY6" fmla="*/ 6858000 h 6858000"/>
              <a:gd name="connsiteX7" fmla="*/ 0 w 10458178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458178" h="6858000">
                <a:moveTo>
                  <a:pt x="6010593" y="0"/>
                </a:moveTo>
                <a:lnTo>
                  <a:pt x="8228844" y="0"/>
                </a:lnTo>
                <a:lnTo>
                  <a:pt x="8239927" y="0"/>
                </a:lnTo>
                <a:lnTo>
                  <a:pt x="10458178" y="0"/>
                </a:lnTo>
                <a:lnTo>
                  <a:pt x="4447586" y="6858000"/>
                </a:lnTo>
                <a:lnTo>
                  <a:pt x="2229335" y="6858000"/>
                </a:lnTo>
                <a:lnTo>
                  <a:pt x="221825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CA7F9-75AA-404A-BF1C-4C7720E79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10" y="708660"/>
            <a:ext cx="4853926" cy="2720340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s-MX" sz="4400" b="1" dirty="0">
                <a:latin typeface="Calisto MT" panose="02040603050505030304" pitchFamily="18" charset="0"/>
              </a:rPr>
              <a:t>La extensión del llamado a batallar la inmoralidad</a:t>
            </a:r>
            <a:endParaRPr lang="es-DO" sz="4400" b="1" dirty="0">
              <a:latin typeface="Calisto MT" panose="02040603050505030304" pitchFamily="18" charset="0"/>
            </a:endParaRP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7FD79FD8-0800-4980-94BB-0CB634A827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8308" y="0"/>
            <a:ext cx="6873692" cy="6858000"/>
          </a:xfrm>
          <a:custGeom>
            <a:avLst/>
            <a:gdLst>
              <a:gd name="connsiteX0" fmla="*/ 1132890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5318308 w 12192000"/>
              <a:gd name="connsiteY3" fmla="*/ 6858000 h 6858000"/>
              <a:gd name="connsiteX4" fmla="*/ 11328897 w 12192000"/>
              <a:gd name="connsiteY4" fmla="*/ 4 h 6858000"/>
              <a:gd name="connsiteX5" fmla="*/ 11328898 w 12192000"/>
              <a:gd name="connsiteY5" fmla="*/ 2 h 6858000"/>
              <a:gd name="connsiteX6" fmla="*/ 0 w 12192000"/>
              <a:gd name="connsiteY6" fmla="*/ 0 h 6858000"/>
              <a:gd name="connsiteX7" fmla="*/ 6700 w 12192000"/>
              <a:gd name="connsiteY7" fmla="*/ 0 h 6858000"/>
              <a:gd name="connsiteX8" fmla="*/ 6700 w 12192000"/>
              <a:gd name="connsiteY8" fmla="*/ 6858000 h 6858000"/>
              <a:gd name="connsiteX9" fmla="*/ 0 w 12192000"/>
              <a:gd name="connsiteY9" fmla="*/ 6858000 h 6858000"/>
              <a:gd name="connsiteX0" fmla="*/ 1132890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5318308 w 12192000"/>
              <a:gd name="connsiteY3" fmla="*/ 6858000 h 6858000"/>
              <a:gd name="connsiteX4" fmla="*/ 11328897 w 12192000"/>
              <a:gd name="connsiteY4" fmla="*/ 4 h 6858000"/>
              <a:gd name="connsiteX5" fmla="*/ 11328898 w 12192000"/>
              <a:gd name="connsiteY5" fmla="*/ 2 h 6858000"/>
              <a:gd name="connsiteX6" fmla="*/ 11328900 w 12192000"/>
              <a:gd name="connsiteY6" fmla="*/ 0 h 6858000"/>
              <a:gd name="connsiteX7" fmla="*/ 0 w 12192000"/>
              <a:gd name="connsiteY7" fmla="*/ 6858000 h 6858000"/>
              <a:gd name="connsiteX8" fmla="*/ 6700 w 12192000"/>
              <a:gd name="connsiteY8" fmla="*/ 0 h 6858000"/>
              <a:gd name="connsiteX9" fmla="*/ 6700 w 12192000"/>
              <a:gd name="connsiteY9" fmla="*/ 6858000 h 6858000"/>
              <a:gd name="connsiteX10" fmla="*/ 0 w 12192000"/>
              <a:gd name="connsiteY10" fmla="*/ 6858000 h 6858000"/>
              <a:gd name="connsiteX0" fmla="*/ 11322200 w 12185300"/>
              <a:gd name="connsiteY0" fmla="*/ 0 h 6858000"/>
              <a:gd name="connsiteX1" fmla="*/ 12185300 w 12185300"/>
              <a:gd name="connsiteY1" fmla="*/ 0 h 6858000"/>
              <a:gd name="connsiteX2" fmla="*/ 12185300 w 12185300"/>
              <a:gd name="connsiteY2" fmla="*/ 6858000 h 6858000"/>
              <a:gd name="connsiteX3" fmla="*/ 5311608 w 12185300"/>
              <a:gd name="connsiteY3" fmla="*/ 6858000 h 6858000"/>
              <a:gd name="connsiteX4" fmla="*/ 11322197 w 12185300"/>
              <a:gd name="connsiteY4" fmla="*/ 4 h 6858000"/>
              <a:gd name="connsiteX5" fmla="*/ 11322198 w 12185300"/>
              <a:gd name="connsiteY5" fmla="*/ 2 h 6858000"/>
              <a:gd name="connsiteX6" fmla="*/ 11322200 w 12185300"/>
              <a:gd name="connsiteY6" fmla="*/ 0 h 6858000"/>
              <a:gd name="connsiteX7" fmla="*/ 0 w 12185300"/>
              <a:gd name="connsiteY7" fmla="*/ 6858000 h 6858000"/>
              <a:gd name="connsiteX8" fmla="*/ 0 w 12185300"/>
              <a:gd name="connsiteY8" fmla="*/ 0 h 6858000"/>
              <a:gd name="connsiteX9" fmla="*/ 0 w 12185300"/>
              <a:gd name="connsiteY9" fmla="*/ 6858000 h 6858000"/>
              <a:gd name="connsiteX0" fmla="*/ 6010592 w 6873692"/>
              <a:gd name="connsiteY0" fmla="*/ 0 h 6858000"/>
              <a:gd name="connsiteX1" fmla="*/ 6873692 w 6873692"/>
              <a:gd name="connsiteY1" fmla="*/ 0 h 6858000"/>
              <a:gd name="connsiteX2" fmla="*/ 6873692 w 6873692"/>
              <a:gd name="connsiteY2" fmla="*/ 6858000 h 6858000"/>
              <a:gd name="connsiteX3" fmla="*/ 0 w 6873692"/>
              <a:gd name="connsiteY3" fmla="*/ 6858000 h 6858000"/>
              <a:gd name="connsiteX4" fmla="*/ 6010589 w 6873692"/>
              <a:gd name="connsiteY4" fmla="*/ 4 h 6858000"/>
              <a:gd name="connsiteX5" fmla="*/ 6010590 w 6873692"/>
              <a:gd name="connsiteY5" fmla="*/ 2 h 6858000"/>
              <a:gd name="connsiteX6" fmla="*/ 6010592 w 6873692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73692" h="6858000">
                <a:moveTo>
                  <a:pt x="6010592" y="0"/>
                </a:moveTo>
                <a:lnTo>
                  <a:pt x="6873692" y="0"/>
                </a:lnTo>
                <a:lnTo>
                  <a:pt x="6873692" y="6858000"/>
                </a:lnTo>
                <a:lnTo>
                  <a:pt x="0" y="6858000"/>
                </a:lnTo>
                <a:lnTo>
                  <a:pt x="6010589" y="4"/>
                </a:lnTo>
                <a:cubicBezTo>
                  <a:pt x="6010589" y="3"/>
                  <a:pt x="6010590" y="3"/>
                  <a:pt x="6010590" y="2"/>
                </a:cubicBezTo>
                <a:lnTo>
                  <a:pt x="6010592" y="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 descr="Chat outline">
            <a:extLst>
              <a:ext uri="{FF2B5EF4-FFF2-40B4-BE49-F238E27FC236}">
                <a16:creationId xmlns:a16="http://schemas.microsoft.com/office/drawing/2014/main" id="{C2962CDB-60FD-4DB3-ADED-5A6502A2A9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73746" y="4078425"/>
            <a:ext cx="1644562" cy="1644562"/>
          </a:xfrm>
          <a:prstGeom prst="rect">
            <a:avLst/>
          </a:prstGeom>
        </p:spPr>
      </p:pic>
      <p:pic>
        <p:nvPicPr>
          <p:cNvPr id="2050" name="Picture 2" descr="See the source image">
            <a:extLst>
              <a:ext uri="{FF2B5EF4-FFF2-40B4-BE49-F238E27FC236}">
                <a16:creationId xmlns:a16="http://schemas.microsoft.com/office/drawing/2014/main" id="{8FBB3BE4-8F53-4568-B417-B776105A4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9860" y="2293987"/>
            <a:ext cx="2463763" cy="1644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Scene board in red background">
            <a:extLst>
              <a:ext uri="{FF2B5EF4-FFF2-40B4-BE49-F238E27FC236}">
                <a16:creationId xmlns:a16="http://schemas.microsoft.com/office/drawing/2014/main" id="{0A71BFE4-5F54-488D-8DC5-6640A4EE32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90606"/>
            <a:ext cx="2175247" cy="164456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E09799-C959-4A5A-BB60-43F83ADFA9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9500" y="510639"/>
            <a:ext cx="4704991" cy="6056755"/>
          </a:xfrm>
        </p:spPr>
        <p:txBody>
          <a:bodyPr anchor="b">
            <a:noAutofit/>
          </a:bodyPr>
          <a:lstStyle/>
          <a:p>
            <a:pPr algn="r"/>
            <a:r>
              <a:rPr lang="es-DO" sz="3600" b="1" dirty="0">
                <a:ln>
                  <a:solidFill>
                    <a:schemeClr val="bg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</a:rPr>
              <a:t>Nuestras acciones </a:t>
            </a:r>
            <a:r>
              <a:rPr lang="es-DO" sz="3600" dirty="0">
                <a:ln>
                  <a:solidFill>
                    <a:schemeClr val="bg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</a:rPr>
              <a:t>(Fornicación e Inmundicia)</a:t>
            </a:r>
          </a:p>
          <a:p>
            <a:pPr algn="r"/>
            <a:r>
              <a:rPr lang="es-DO" sz="3600" b="1" dirty="0">
                <a:ln>
                  <a:solidFill>
                    <a:schemeClr val="bg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</a:rPr>
              <a:t>Nuestros deseos</a:t>
            </a:r>
            <a:r>
              <a:rPr lang="es-DO" sz="3600" dirty="0">
                <a:ln>
                  <a:solidFill>
                    <a:schemeClr val="bg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</a:rPr>
              <a:t>      (Avaricia)</a:t>
            </a:r>
          </a:p>
          <a:p>
            <a:pPr algn="r"/>
            <a:r>
              <a:rPr lang="es-DO" sz="3600" b="1" dirty="0">
                <a:ln>
                  <a:solidFill>
                    <a:schemeClr val="bg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</a:rPr>
              <a:t>Nuestras palabras </a:t>
            </a:r>
            <a:r>
              <a:rPr lang="es-DO" sz="3600" dirty="0">
                <a:ln>
                  <a:solidFill>
                    <a:schemeClr val="bg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</a:rPr>
              <a:t>(obscenidades, necedades, truhanerías</a:t>
            </a:r>
            <a:r>
              <a:rPr lang="es-DO" sz="3600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</a:rPr>
              <a:t>), </a:t>
            </a:r>
          </a:p>
        </p:txBody>
      </p:sp>
    </p:spTree>
    <p:extLst>
      <p:ext uri="{BB962C8B-B14F-4D97-AF65-F5344CB8AC3E}">
        <p14:creationId xmlns:p14="http://schemas.microsoft.com/office/powerpoint/2010/main" val="21115124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BEA1A24-9CA1-4513-A409-3AD90DB091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4917B40-C1D2-4754-8615-E25D015BC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1211" y="5134375"/>
            <a:ext cx="8689571" cy="1037825"/>
          </a:xfrm>
        </p:spPr>
        <p:txBody>
          <a:bodyPr anchor="b">
            <a:normAutofit/>
          </a:bodyPr>
          <a:lstStyle/>
          <a:p>
            <a:pPr algn="ctr"/>
            <a:r>
              <a:rPr lang="es-DO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Motivación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C0930BD-361E-4C4D-8B08-ED210DFA2D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33837" y="6172200"/>
            <a:ext cx="9760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7430DC83-5E69-48A0-8C06-B0FABB52E6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388007"/>
              </p:ext>
            </p:extLst>
          </p:nvPr>
        </p:nvGraphicFramePr>
        <p:xfrm>
          <a:off x="392426" y="450962"/>
          <a:ext cx="11407140" cy="5202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465177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: Shape 9">
            <a:extLst>
              <a:ext uri="{FF2B5EF4-FFF2-40B4-BE49-F238E27FC236}">
                <a16:creationId xmlns:a16="http://schemas.microsoft.com/office/drawing/2014/main" id="{5CD60141-EEBD-4EC1-8E34-0344C16A18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8308" y="0"/>
            <a:ext cx="6873692" cy="6858000"/>
          </a:xfrm>
          <a:custGeom>
            <a:avLst/>
            <a:gdLst/>
            <a:ahLst/>
            <a:cxnLst/>
            <a:rect l="l" t="t" r="r" b="b"/>
            <a:pathLst>
              <a:path w="6873692" h="6858000">
                <a:moveTo>
                  <a:pt x="6010592" y="0"/>
                </a:moveTo>
                <a:lnTo>
                  <a:pt x="6873692" y="0"/>
                </a:lnTo>
                <a:lnTo>
                  <a:pt x="6873692" y="6858000"/>
                </a:lnTo>
                <a:lnTo>
                  <a:pt x="0" y="6858000"/>
                </a:lnTo>
                <a:lnTo>
                  <a:pt x="6010589" y="4"/>
                </a:lnTo>
                <a:cubicBezTo>
                  <a:pt x="6010589" y="3"/>
                  <a:pt x="6010590" y="3"/>
                  <a:pt x="6010590" y="2"/>
                </a:cubicBezTo>
                <a:lnTo>
                  <a:pt x="6010592" y="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25" name="Straight Connector 11">
            <a:extLst>
              <a:ext uri="{FF2B5EF4-FFF2-40B4-BE49-F238E27FC236}">
                <a16:creationId xmlns:a16="http://schemas.microsoft.com/office/drawing/2014/main" id="{4C75A547-BCD1-42BE-966E-53CA0AB93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88357" y="5151666"/>
            <a:ext cx="982254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6" name="Rectangle 13">
            <a:extLst>
              <a:ext uri="{FF2B5EF4-FFF2-40B4-BE49-F238E27FC236}">
                <a16:creationId xmlns:a16="http://schemas.microsoft.com/office/drawing/2014/main" id="{4E5B79A0-69AD-4CBD-897F-32C7A2BA2F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Man playing chess">
            <a:extLst>
              <a:ext uri="{FF2B5EF4-FFF2-40B4-BE49-F238E27FC236}">
                <a16:creationId xmlns:a16="http://schemas.microsoft.com/office/drawing/2014/main" id="{D8F5D66D-B92B-4FCD-A3FC-25B886914D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/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  <p:sp>
        <p:nvSpPr>
          <p:cNvPr id="27" name="Freeform: Shape 15">
            <a:extLst>
              <a:ext uri="{FF2B5EF4-FFF2-40B4-BE49-F238E27FC236}">
                <a16:creationId xmlns:a16="http://schemas.microsoft.com/office/drawing/2014/main" id="{7C2F33EB-E7CB-4EE9-BBBF-D632F5C00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49268" y="4070878"/>
            <a:ext cx="2442733" cy="2787123"/>
          </a:xfrm>
          <a:custGeom>
            <a:avLst/>
            <a:gdLst>
              <a:gd name="connsiteX0" fmla="*/ 2442733 w 2442733"/>
              <a:gd name="connsiteY0" fmla="*/ 0 h 2787123"/>
              <a:gd name="connsiteX1" fmla="*/ 2442733 w 2442733"/>
              <a:gd name="connsiteY1" fmla="*/ 2787123 h 2787123"/>
              <a:gd name="connsiteX2" fmla="*/ 0 w 2442733"/>
              <a:gd name="connsiteY2" fmla="*/ 2787123 h 2787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2733" h="2787123">
                <a:moveTo>
                  <a:pt x="2442733" y="0"/>
                </a:moveTo>
                <a:lnTo>
                  <a:pt x="2442733" y="2787123"/>
                </a:lnTo>
                <a:lnTo>
                  <a:pt x="0" y="2787123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17">
            <a:extLst>
              <a:ext uri="{FF2B5EF4-FFF2-40B4-BE49-F238E27FC236}">
                <a16:creationId xmlns:a16="http://schemas.microsoft.com/office/drawing/2014/main" id="{D5D12016-6EE5-4F4A-BC99-A56493E60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87507"/>
            <a:ext cx="12191999" cy="5070562"/>
          </a:xfrm>
          <a:prstGeom prst="rect">
            <a:avLst/>
          </a:prstGeom>
          <a:gradFill flip="none" rotWithShape="1">
            <a:gsLst>
              <a:gs pos="50000">
                <a:srgbClr val="000000">
                  <a:alpha val="37000"/>
                </a:srgbClr>
              </a:gs>
              <a:gs pos="80000">
                <a:srgbClr val="000000">
                  <a:alpha val="22000"/>
                </a:srgbClr>
              </a:gs>
              <a:gs pos="0">
                <a:srgbClr val="000000">
                  <a:alpha val="0"/>
                </a:srgbClr>
              </a:gs>
              <a:gs pos="20000">
                <a:srgbClr val="000000">
                  <a:alpha val="15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AF185F8-3FB5-44C3-8FF6-661C61CED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7929" y="1181101"/>
            <a:ext cx="7236143" cy="261091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b="1" cap="all" spc="300">
                <a:solidFill>
                  <a:srgbClr val="FFFFFF"/>
                </a:solidFill>
              </a:rPr>
              <a:t>Estrategia para batallar</a:t>
            </a:r>
          </a:p>
        </p:txBody>
      </p:sp>
      <p:sp>
        <p:nvSpPr>
          <p:cNvPr id="29" name="Freeform: Shape 19">
            <a:extLst>
              <a:ext uri="{FF2B5EF4-FFF2-40B4-BE49-F238E27FC236}">
                <a16:creationId xmlns:a16="http://schemas.microsoft.com/office/drawing/2014/main" id="{74270B3E-3C96-4381-9F21-EC83F1E1A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442733" cy="2787123"/>
          </a:xfrm>
          <a:custGeom>
            <a:avLst/>
            <a:gdLst>
              <a:gd name="connsiteX0" fmla="*/ 2442733 w 2442733"/>
              <a:gd name="connsiteY0" fmla="*/ 0 h 2787123"/>
              <a:gd name="connsiteX1" fmla="*/ 2442733 w 2442733"/>
              <a:gd name="connsiteY1" fmla="*/ 2787123 h 2787123"/>
              <a:gd name="connsiteX2" fmla="*/ 0 w 2442733"/>
              <a:gd name="connsiteY2" fmla="*/ 2787123 h 2787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2733" h="2787123">
                <a:moveTo>
                  <a:pt x="2442733" y="0"/>
                </a:moveTo>
                <a:lnTo>
                  <a:pt x="2442733" y="2787123"/>
                </a:lnTo>
                <a:lnTo>
                  <a:pt x="0" y="2787123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30" name="Straight Connector 21">
            <a:extLst>
              <a:ext uri="{FF2B5EF4-FFF2-40B4-BE49-F238E27FC236}">
                <a16:creationId xmlns:a16="http://schemas.microsoft.com/office/drawing/2014/main" id="{071DF4C0-7A22-4E59-9E9C-BD2E245364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6708" y="4316888"/>
            <a:ext cx="1958585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82503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r. Nadal\Dropbox\Mensajes\Exposicion de libros de la Bliblia\Santiago\tentacion\huye de la tentacion2.jpg">
            <a:extLst>
              <a:ext uri="{FF2B5EF4-FFF2-40B4-BE49-F238E27FC236}">
                <a16:creationId xmlns:a16="http://schemas.microsoft.com/office/drawing/2014/main" id="{E19AD2FE-F3DB-4960-9F36-59737C07EF4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6068" y="2074127"/>
            <a:ext cx="7973122" cy="4146112"/>
          </a:xfrm>
          <a:prstGeom prst="rect">
            <a:avLst/>
          </a:prstGeom>
          <a:noFill/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9D6B63A2-ED73-4C4A-A7F1-95C558586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828800"/>
          </a:xfrm>
        </p:spPr>
        <p:txBody>
          <a:bodyPr anchor="ctr">
            <a:noAutofit/>
          </a:bodyPr>
          <a:lstStyle/>
          <a:p>
            <a:pPr algn="ctr"/>
            <a:r>
              <a:rPr lang="es-DO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</a:rPr>
              <a:t>1- Aléjate de la inmoralidad</a:t>
            </a:r>
            <a:br>
              <a:rPr lang="es-DO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</a:rPr>
            </a:br>
            <a:r>
              <a:rPr lang="es-DO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</a:rPr>
              <a:t>(Principio de la exposición)</a:t>
            </a:r>
          </a:p>
        </p:txBody>
      </p:sp>
    </p:spTree>
    <p:extLst>
      <p:ext uri="{BB962C8B-B14F-4D97-AF65-F5344CB8AC3E}">
        <p14:creationId xmlns:p14="http://schemas.microsoft.com/office/powerpoint/2010/main" val="2518862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3BEA1A24-9CA1-4513-A409-3AD90DB091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C0930BD-361E-4C4D-8B08-ED210DFA2D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33837" y="6172200"/>
            <a:ext cx="9760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6A747753-09E4-453B-AF93-432653B649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0579866"/>
              </p:ext>
            </p:extLst>
          </p:nvPr>
        </p:nvGraphicFramePr>
        <p:xfrm>
          <a:off x="492501" y="411480"/>
          <a:ext cx="11243310" cy="6740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587414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3BEA1A24-9CA1-4513-A409-3AD90DB091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D614C296-26CB-43B0-9404-D05FF687A6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677978">
            <a:off x="-1328609" y="-131647"/>
            <a:ext cx="3715688" cy="1836942"/>
          </a:xfrm>
          <a:custGeom>
            <a:avLst/>
            <a:gdLst>
              <a:gd name="connsiteX0" fmla="*/ 0 w 5069810"/>
              <a:gd name="connsiteY0" fmla="*/ 2506385 h 2506385"/>
              <a:gd name="connsiteX1" fmla="*/ 2859749 w 5069810"/>
              <a:gd name="connsiteY1" fmla="*/ 1 h 2506385"/>
              <a:gd name="connsiteX2" fmla="*/ 2873126 w 5069810"/>
              <a:gd name="connsiteY2" fmla="*/ 0 h 2506385"/>
              <a:gd name="connsiteX3" fmla="*/ 5069810 w 5069810"/>
              <a:gd name="connsiteY3" fmla="*/ 2506385 h 2506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69810" h="2506385">
                <a:moveTo>
                  <a:pt x="0" y="2506385"/>
                </a:moveTo>
                <a:lnTo>
                  <a:pt x="2859749" y="1"/>
                </a:lnTo>
                <a:lnTo>
                  <a:pt x="2873126" y="0"/>
                </a:lnTo>
                <a:lnTo>
                  <a:pt x="5069810" y="25063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76F4C24C-DC25-49C1-9509-3F5694D0D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7873948">
            <a:off x="9801250" y="5155580"/>
            <a:ext cx="3715688" cy="1836942"/>
          </a:xfrm>
          <a:custGeom>
            <a:avLst/>
            <a:gdLst>
              <a:gd name="connsiteX0" fmla="*/ 0 w 5069810"/>
              <a:gd name="connsiteY0" fmla="*/ 2506385 h 2506385"/>
              <a:gd name="connsiteX1" fmla="*/ 2859749 w 5069810"/>
              <a:gd name="connsiteY1" fmla="*/ 1 h 2506385"/>
              <a:gd name="connsiteX2" fmla="*/ 2873126 w 5069810"/>
              <a:gd name="connsiteY2" fmla="*/ 0 h 2506385"/>
              <a:gd name="connsiteX3" fmla="*/ 5069810 w 5069810"/>
              <a:gd name="connsiteY3" fmla="*/ 2506385 h 2506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69810" h="2506385">
                <a:moveTo>
                  <a:pt x="0" y="2506385"/>
                </a:moveTo>
                <a:lnTo>
                  <a:pt x="2859749" y="1"/>
                </a:lnTo>
                <a:lnTo>
                  <a:pt x="2873126" y="0"/>
                </a:lnTo>
                <a:lnTo>
                  <a:pt x="5069810" y="25063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EB6895A-E153-4A7D-A1FE-B9F00FEC43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" y="171450"/>
            <a:ext cx="11750040" cy="6441221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s-ES" sz="3200" dirty="0">
                <a:latin typeface="Calisto MT" panose="02040603050505030304" pitchFamily="18" charset="0"/>
              </a:rPr>
              <a:t>Mt.5:27-30 “﻿Oísteis que fue dicho: No cometerás adulterio.﻿ ﻿﻿</a:t>
            </a:r>
            <a:r>
              <a:rPr lang="es-ES" sz="3200" baseline="30000" dirty="0">
                <a:latin typeface="Calisto MT" panose="02040603050505030304" pitchFamily="18" charset="0"/>
              </a:rPr>
              <a:t> </a:t>
            </a:r>
            <a:r>
              <a:rPr lang="es-ES" sz="3200" dirty="0">
                <a:latin typeface="Calisto MT" panose="02040603050505030304" pitchFamily="18" charset="0"/>
              </a:rPr>
              <a:t>Pero yo os digo que cualquiera que mira a una mujer para codiciarla, ya adulteró con ella en su corazón.﻿</a:t>
            </a:r>
            <a:r>
              <a:rPr lang="es-ES" sz="3200" baseline="30000" dirty="0">
                <a:latin typeface="Calisto MT" panose="02040603050505030304" pitchFamily="18" charset="0"/>
              </a:rPr>
              <a:t> </a:t>
            </a:r>
            <a:r>
              <a:rPr lang="es-ES" sz="3200" dirty="0">
                <a:latin typeface="Calisto MT" panose="02040603050505030304" pitchFamily="18" charset="0"/>
              </a:rPr>
              <a:t>Por tanto, si tu ojo derecho te es ocasión de caer, </a:t>
            </a:r>
            <a:r>
              <a:rPr lang="es-ES" sz="3200" b="1" dirty="0">
                <a:latin typeface="Calisto MT" panose="02040603050505030304" pitchFamily="18" charset="0"/>
              </a:rPr>
              <a:t>sácalo</a:t>
            </a:r>
            <a:r>
              <a:rPr lang="es-ES" sz="3200" dirty="0">
                <a:latin typeface="Calisto MT" panose="02040603050505030304" pitchFamily="18" charset="0"/>
              </a:rPr>
              <a:t> pues mejor te es que se pierda uno de tus </a:t>
            </a:r>
            <a:r>
              <a:rPr lang="es-ES" sz="3200" b="1" dirty="0">
                <a:latin typeface="Calisto MT" panose="02040603050505030304" pitchFamily="18" charset="0"/>
              </a:rPr>
              <a:t>, y échalo de ti; </a:t>
            </a:r>
            <a:r>
              <a:rPr lang="es-ES" sz="3200" dirty="0">
                <a:latin typeface="Calisto MT" panose="02040603050505030304" pitchFamily="18" charset="0"/>
              </a:rPr>
              <a:t>miembros, y no que todo tu cuerpo sea echado al infierno.﻿</a:t>
            </a:r>
            <a:r>
              <a:rPr lang="es-ES" sz="3200" baseline="30000" dirty="0">
                <a:latin typeface="Calisto MT" panose="02040603050505030304" pitchFamily="18" charset="0"/>
              </a:rPr>
              <a:t> </a:t>
            </a:r>
            <a:r>
              <a:rPr lang="es-ES" sz="3200" dirty="0">
                <a:latin typeface="Calisto MT" panose="02040603050505030304" pitchFamily="18" charset="0"/>
              </a:rPr>
              <a:t>Y si tu mano derecha te es ocasión de caer, </a:t>
            </a:r>
            <a:r>
              <a:rPr lang="es-ES" sz="3200" b="1" dirty="0">
                <a:latin typeface="Calisto MT" panose="02040603050505030304" pitchFamily="18" charset="0"/>
              </a:rPr>
              <a:t>córtala, y échala de ti</a:t>
            </a:r>
            <a:r>
              <a:rPr lang="es-ES" sz="3200" dirty="0">
                <a:latin typeface="Calisto MT" panose="02040603050505030304" pitchFamily="18" charset="0"/>
              </a:rPr>
              <a:t>; pues mejor te es que se pierda uno de tus miembros, y no que todo tu cuerpo sea echado al infierno.”</a:t>
            </a:r>
            <a:endParaRPr lang="es-DO" sz="2400" dirty="0">
              <a:latin typeface="Calisto MT" panose="02040603050505030304" pitchFamily="18" charset="0"/>
            </a:endParaRP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3C0930BD-361E-4C4D-8B08-ED210DFA2D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33837" y="6172200"/>
            <a:ext cx="9760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20634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C70C3B-DB5D-4694-A96B-759A949CF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301" y="159094"/>
            <a:ext cx="9905999" cy="1360898"/>
          </a:xfrm>
        </p:spPr>
        <p:txBody>
          <a:bodyPr/>
          <a:lstStyle/>
          <a:p>
            <a:r>
              <a:rPr lang="es-DO" b="1"/>
              <a:t>En la práctica:</a:t>
            </a:r>
          </a:p>
        </p:txBody>
      </p:sp>
      <p:graphicFrame>
        <p:nvGraphicFramePr>
          <p:cNvPr id="6" name="Marcador de contenido 2">
            <a:extLst>
              <a:ext uri="{FF2B5EF4-FFF2-40B4-BE49-F238E27FC236}">
                <a16:creationId xmlns:a16="http://schemas.microsoft.com/office/drawing/2014/main" id="{35C90FAA-CD97-4942-A538-77D82E0569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954714"/>
              </p:ext>
            </p:extLst>
          </p:nvPr>
        </p:nvGraphicFramePr>
        <p:xfrm>
          <a:off x="994731" y="1365662"/>
          <a:ext cx="9905999" cy="53332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630589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B8BEFA-2E38-7DF0-FD57-34C5E588E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1491" y="872936"/>
            <a:ext cx="9905999" cy="1360898"/>
          </a:xfrm>
        </p:spPr>
        <p:txBody>
          <a:bodyPr/>
          <a:lstStyle/>
          <a:p>
            <a:endParaRPr lang="es-DO"/>
          </a:p>
        </p:txBody>
      </p:sp>
      <p:pic>
        <p:nvPicPr>
          <p:cNvPr id="4" name="Gráfico 1">
            <a:extLst>
              <a:ext uri="{FF2B5EF4-FFF2-40B4-BE49-F238E27FC236}">
                <a16:creationId xmlns:a16="http://schemas.microsoft.com/office/drawing/2014/main" id="{A57790D4-9E01-5DBE-C993-7A727581F7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491" y="0"/>
            <a:ext cx="12143509" cy="692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0835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3BEA1A24-9CA1-4513-A409-3AD90DB091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F1650CF-F656-4B4C-9D1A-54EA8D957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289"/>
            <a:ext cx="12192000" cy="1828800"/>
          </a:xfrm>
        </p:spPr>
        <p:txBody>
          <a:bodyPr anchor="ctr">
            <a:normAutofit/>
          </a:bodyPr>
          <a:lstStyle/>
          <a:p>
            <a:pPr algn="ctr"/>
            <a:r>
              <a:rPr lang="es-DO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</a:rPr>
              <a:t>2- Persigue la piedad. </a:t>
            </a:r>
            <a:br>
              <a:rPr lang="es-DO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</a:rPr>
            </a:br>
            <a:r>
              <a:rPr lang="es-DO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</a:rPr>
              <a:t>(El principio de la sustitución)</a:t>
            </a:r>
          </a:p>
        </p:txBody>
      </p:sp>
      <p:cxnSp>
        <p:nvCxnSpPr>
          <p:cNvPr id="14" name="Straight Connector 10">
            <a:extLst>
              <a:ext uri="{FF2B5EF4-FFF2-40B4-BE49-F238E27FC236}">
                <a16:creationId xmlns:a16="http://schemas.microsoft.com/office/drawing/2014/main" id="{3C0930BD-361E-4C4D-8B08-ED210DFA2D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33837" y="6172200"/>
            <a:ext cx="9760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Marcador de contenido 2">
            <a:extLst>
              <a:ext uri="{FF2B5EF4-FFF2-40B4-BE49-F238E27FC236}">
                <a16:creationId xmlns:a16="http://schemas.microsoft.com/office/drawing/2014/main" id="{30991B43-9172-4267-8773-F8D28EC1F8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9364165"/>
              </p:ext>
            </p:extLst>
          </p:nvPr>
        </p:nvGraphicFramePr>
        <p:xfrm>
          <a:off x="1197525" y="2136966"/>
          <a:ext cx="9906000" cy="4686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44952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5">
            <a:extLst>
              <a:ext uri="{FF2B5EF4-FFF2-40B4-BE49-F238E27FC236}">
                <a16:creationId xmlns:a16="http://schemas.microsoft.com/office/drawing/2014/main" id="{FD57F13B-6973-4CE9-92F3-5EC476ED97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6A4717-2FC8-46BF-9A57-4CFD73BDB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793174"/>
          </a:xfrm>
        </p:spPr>
        <p:txBody>
          <a:bodyPr anchor="ctr">
            <a:normAutofit/>
          </a:bodyPr>
          <a:lstStyle/>
          <a:p>
            <a:pPr algn="ctr"/>
            <a:r>
              <a:rPr lang="es-DO" sz="6000" dirty="0"/>
              <a:t>Estadísticas alarmantes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DD8296CC-9FE4-41A4-8B44-64819918E2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9480053"/>
              </p:ext>
            </p:extLst>
          </p:nvPr>
        </p:nvGraphicFramePr>
        <p:xfrm>
          <a:off x="157645" y="1793174"/>
          <a:ext cx="11645735" cy="4273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515868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3BEA1A24-9CA1-4513-A409-3AD90DB091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0">
            <a:extLst>
              <a:ext uri="{FF2B5EF4-FFF2-40B4-BE49-F238E27FC236}">
                <a16:creationId xmlns:a16="http://schemas.microsoft.com/office/drawing/2014/main" id="{3C0930BD-361E-4C4D-8B08-ED210DFA2D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33837" y="6172200"/>
            <a:ext cx="9760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Marcador de contenido 2">
            <a:extLst>
              <a:ext uri="{FF2B5EF4-FFF2-40B4-BE49-F238E27FC236}">
                <a16:creationId xmlns:a16="http://schemas.microsoft.com/office/drawing/2014/main" id="{30991B43-9172-4267-8773-F8D28EC1F8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6581399"/>
              </p:ext>
            </p:extLst>
          </p:nvPr>
        </p:nvGraphicFramePr>
        <p:xfrm>
          <a:off x="1088475" y="2377439"/>
          <a:ext cx="9906000" cy="4446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ítulo 1">
            <a:extLst>
              <a:ext uri="{FF2B5EF4-FFF2-40B4-BE49-F238E27FC236}">
                <a16:creationId xmlns:a16="http://schemas.microsoft.com/office/drawing/2014/main" id="{8E54A31F-E0B6-44DA-D3F8-3535CF244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289"/>
            <a:ext cx="12192000" cy="1828800"/>
          </a:xfrm>
        </p:spPr>
        <p:txBody>
          <a:bodyPr anchor="ctr">
            <a:normAutofit/>
          </a:bodyPr>
          <a:lstStyle/>
          <a:p>
            <a:pPr algn="ctr"/>
            <a:r>
              <a:rPr lang="es-DO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</a:rPr>
              <a:t>2- Persigue la piedad. </a:t>
            </a:r>
            <a:br>
              <a:rPr lang="es-DO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</a:rPr>
            </a:br>
            <a:r>
              <a:rPr lang="es-DO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</a:rPr>
              <a:t>(El principio de la sustitución)</a:t>
            </a:r>
          </a:p>
        </p:txBody>
      </p:sp>
    </p:spTree>
    <p:extLst>
      <p:ext uri="{BB962C8B-B14F-4D97-AF65-F5344CB8AC3E}">
        <p14:creationId xmlns:p14="http://schemas.microsoft.com/office/powerpoint/2010/main" val="28792885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3BEA1A24-9CA1-4513-A409-3AD90DB091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0">
            <a:extLst>
              <a:ext uri="{FF2B5EF4-FFF2-40B4-BE49-F238E27FC236}">
                <a16:creationId xmlns:a16="http://schemas.microsoft.com/office/drawing/2014/main" id="{3C0930BD-361E-4C4D-8B08-ED210DFA2D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33837" y="6172200"/>
            <a:ext cx="9760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ítulo 1">
            <a:extLst>
              <a:ext uri="{FF2B5EF4-FFF2-40B4-BE49-F238E27FC236}">
                <a16:creationId xmlns:a16="http://schemas.microsoft.com/office/drawing/2014/main" id="{F93691A4-0DAB-719C-FAB9-0F15F4B593CA}"/>
              </a:ext>
            </a:extLst>
          </p:cNvPr>
          <p:cNvSpPr txBox="1">
            <a:spLocks/>
          </p:cNvSpPr>
          <p:nvPr/>
        </p:nvSpPr>
        <p:spPr>
          <a:xfrm>
            <a:off x="0" y="34289"/>
            <a:ext cx="12192000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DO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</a:rPr>
              <a:t>2- Persigue la piedad. </a:t>
            </a:r>
            <a:br>
              <a:rPr lang="es-DO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</a:rPr>
            </a:br>
            <a:r>
              <a:rPr lang="es-DO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</a:rPr>
              <a:t>(El principio de la sustitución)</a:t>
            </a:r>
            <a:endParaRPr lang="es-DO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anose="02040603050505030304" pitchFamily="18" charset="0"/>
            </a:endParaRPr>
          </a:p>
        </p:txBody>
      </p:sp>
      <p:graphicFrame>
        <p:nvGraphicFramePr>
          <p:cNvPr id="12" name="Marcador de contenido 2">
            <a:extLst>
              <a:ext uri="{FF2B5EF4-FFF2-40B4-BE49-F238E27FC236}">
                <a16:creationId xmlns:a16="http://schemas.microsoft.com/office/drawing/2014/main" id="{29B304A4-1849-C573-97B9-3481ADBA3A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0005859"/>
              </p:ext>
            </p:extLst>
          </p:nvPr>
        </p:nvGraphicFramePr>
        <p:xfrm>
          <a:off x="1088475" y="2377439"/>
          <a:ext cx="9906000" cy="4446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281302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42DEADB-94C1-4B5C-ADDD-DAF4C87EE9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388620"/>
            <a:ext cx="11052809" cy="5741886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s-DO" sz="3200" b="1" dirty="0">
                <a:latin typeface="Calisto MT" panose="02040603050505030304" pitchFamily="18" charset="0"/>
              </a:rPr>
              <a:t>Digo, pues: Andad en el Espíritu, y </a:t>
            </a:r>
            <a:r>
              <a:rPr lang="es-DO" sz="3200" b="1" u="sng" dirty="0">
                <a:latin typeface="Calisto MT" panose="02040603050505030304" pitchFamily="18" charset="0"/>
              </a:rPr>
              <a:t>no satisfagáis los deseos de la carne</a:t>
            </a:r>
            <a:r>
              <a:rPr lang="es-DO" sz="3200" b="1" dirty="0">
                <a:latin typeface="Calisto MT" panose="02040603050505030304" pitchFamily="18" charset="0"/>
              </a:rPr>
              <a:t>. Porque el deseo de la carne es contra el Espíritu, y el del Espíritu es contra la carne; y </a:t>
            </a:r>
            <a:r>
              <a:rPr lang="es-DO" sz="3200" b="1" u="sng" dirty="0">
                <a:latin typeface="Calisto MT" panose="02040603050505030304" pitchFamily="18" charset="0"/>
              </a:rPr>
              <a:t>éstos se oponen entre sí</a:t>
            </a:r>
            <a:r>
              <a:rPr lang="es-DO" sz="3200" b="1" dirty="0">
                <a:latin typeface="Calisto MT" panose="02040603050505030304" pitchFamily="18" charset="0"/>
              </a:rPr>
              <a:t>, para que no hagáis lo que quisiereis. Pero si sois guiados por el Espíritu, no estáis bajo la ley. Y manifiestas </a:t>
            </a:r>
            <a:r>
              <a:rPr lang="es-DO" sz="3200" b="1" u="sng" dirty="0">
                <a:latin typeface="Calisto MT" panose="02040603050505030304" pitchFamily="18" charset="0"/>
              </a:rPr>
              <a:t>son las obras de la carne, que son: adulterio, fornicación, inmundicia, lascivia</a:t>
            </a:r>
            <a:r>
              <a:rPr lang="es-DO" sz="3200" b="1" dirty="0">
                <a:latin typeface="Calisto MT" panose="02040603050505030304" pitchFamily="18" charset="0"/>
              </a:rPr>
              <a:t>,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s-DO" sz="3200" dirty="0">
                <a:latin typeface="Calisto MT" panose="02040603050505030304" pitchFamily="18" charset="0"/>
              </a:rPr>
              <a:t>Gálatas 5:16-19</a:t>
            </a:r>
          </a:p>
        </p:txBody>
      </p:sp>
    </p:spTree>
    <p:extLst>
      <p:ext uri="{BB962C8B-B14F-4D97-AF65-F5344CB8AC3E}">
        <p14:creationId xmlns:p14="http://schemas.microsoft.com/office/powerpoint/2010/main" val="1504615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E99A8A5-841F-449C-9410-CD59C889DB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63" y="378408"/>
            <a:ext cx="5604509" cy="610118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6B320AB-D726-402D-AC7D-9478E3D67E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419632"/>
            <a:ext cx="5604509" cy="610118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Entrada de lápiz 7">
                <a:extLst>
                  <a:ext uri="{FF2B5EF4-FFF2-40B4-BE49-F238E27FC236}">
                    <a16:creationId xmlns:a16="http://schemas.microsoft.com/office/drawing/2014/main" id="{63D93CB9-B958-4627-9198-27D17EFC576D}"/>
                  </a:ext>
                </a:extLst>
              </p14:cNvPr>
              <p14:cNvContentPartPr/>
              <p14:nvPr/>
            </p14:nvContentPartPr>
            <p14:xfrm>
              <a:off x="4182252" y="3746704"/>
              <a:ext cx="633960" cy="291960"/>
            </p14:xfrm>
          </p:contentPart>
        </mc:Choice>
        <mc:Fallback xmlns="">
          <p:pic>
            <p:nvPicPr>
              <p:cNvPr id="8" name="Entrada de lápiz 7">
                <a:extLst>
                  <a:ext uri="{FF2B5EF4-FFF2-40B4-BE49-F238E27FC236}">
                    <a16:creationId xmlns:a16="http://schemas.microsoft.com/office/drawing/2014/main" id="{63D93CB9-B958-4627-9198-27D17EFC576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73252" y="3737704"/>
                <a:ext cx="651600" cy="30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Entrada de lápiz 8">
                <a:extLst>
                  <a:ext uri="{FF2B5EF4-FFF2-40B4-BE49-F238E27FC236}">
                    <a16:creationId xmlns:a16="http://schemas.microsoft.com/office/drawing/2014/main" id="{24A800E9-D906-43E7-81D9-37E34B59E011}"/>
                  </a:ext>
                </a:extLst>
              </p14:cNvPr>
              <p14:cNvContentPartPr/>
              <p14:nvPr/>
            </p14:nvContentPartPr>
            <p14:xfrm>
              <a:off x="3762492" y="4299664"/>
              <a:ext cx="351720" cy="311400"/>
            </p14:xfrm>
          </p:contentPart>
        </mc:Choice>
        <mc:Fallback xmlns="">
          <p:pic>
            <p:nvPicPr>
              <p:cNvPr id="9" name="Entrada de lápiz 8">
                <a:extLst>
                  <a:ext uri="{FF2B5EF4-FFF2-40B4-BE49-F238E27FC236}">
                    <a16:creationId xmlns:a16="http://schemas.microsoft.com/office/drawing/2014/main" id="{24A800E9-D906-43E7-81D9-37E34B59E01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753492" y="4290654"/>
                <a:ext cx="369360" cy="3290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Entrada de lápiz 9">
                <a:extLst>
                  <a:ext uri="{FF2B5EF4-FFF2-40B4-BE49-F238E27FC236}">
                    <a16:creationId xmlns:a16="http://schemas.microsoft.com/office/drawing/2014/main" id="{CCD3BE6B-2319-47E6-A242-4F220DD1F661}"/>
                  </a:ext>
                </a:extLst>
              </p14:cNvPr>
              <p14:cNvContentPartPr/>
              <p14:nvPr/>
            </p14:nvContentPartPr>
            <p14:xfrm>
              <a:off x="5370612" y="3071704"/>
              <a:ext cx="486360" cy="398520"/>
            </p14:xfrm>
          </p:contentPart>
        </mc:Choice>
        <mc:Fallback xmlns="">
          <p:pic>
            <p:nvPicPr>
              <p:cNvPr id="10" name="Entrada de lápiz 9">
                <a:extLst>
                  <a:ext uri="{FF2B5EF4-FFF2-40B4-BE49-F238E27FC236}">
                    <a16:creationId xmlns:a16="http://schemas.microsoft.com/office/drawing/2014/main" id="{CCD3BE6B-2319-47E6-A242-4F220DD1F66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361612" y="3062704"/>
                <a:ext cx="504000" cy="41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" name="Entrada de lápiz 10">
                <a:extLst>
                  <a:ext uri="{FF2B5EF4-FFF2-40B4-BE49-F238E27FC236}">
                    <a16:creationId xmlns:a16="http://schemas.microsoft.com/office/drawing/2014/main" id="{9BF4D71F-39DF-4CD1-BCF3-8B9610094C5D}"/>
                  </a:ext>
                </a:extLst>
              </p14:cNvPr>
              <p14:cNvContentPartPr/>
              <p14:nvPr/>
            </p14:nvContentPartPr>
            <p14:xfrm>
              <a:off x="5442252" y="2478424"/>
              <a:ext cx="379440" cy="263160"/>
            </p14:xfrm>
          </p:contentPart>
        </mc:Choice>
        <mc:Fallback xmlns="">
          <p:pic>
            <p:nvPicPr>
              <p:cNvPr id="11" name="Entrada de lápiz 10">
                <a:extLst>
                  <a:ext uri="{FF2B5EF4-FFF2-40B4-BE49-F238E27FC236}">
                    <a16:creationId xmlns:a16="http://schemas.microsoft.com/office/drawing/2014/main" id="{9BF4D71F-39DF-4CD1-BCF3-8B9610094C5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433243" y="2469436"/>
                <a:ext cx="397097" cy="28077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782218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C70C3B-DB5D-4694-A96B-759A949CF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445" y="-35995"/>
            <a:ext cx="6066223" cy="974301"/>
          </a:xfrm>
        </p:spPr>
        <p:txBody>
          <a:bodyPr anchor="b">
            <a:normAutofit/>
          </a:bodyPr>
          <a:lstStyle/>
          <a:p>
            <a:pPr algn="ctr"/>
            <a:r>
              <a:rPr lang="es-DO" sz="3700"/>
              <a:t>En la práctica:</a:t>
            </a:r>
          </a:p>
        </p:txBody>
      </p:sp>
      <p:graphicFrame>
        <p:nvGraphicFramePr>
          <p:cNvPr id="13" name="Marcador de contenido 2">
            <a:extLst>
              <a:ext uri="{FF2B5EF4-FFF2-40B4-BE49-F238E27FC236}">
                <a16:creationId xmlns:a16="http://schemas.microsoft.com/office/drawing/2014/main" id="{26E8C11C-5809-4C57-8524-47292E8699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5532945"/>
              </p:ext>
            </p:extLst>
          </p:nvPr>
        </p:nvGraphicFramePr>
        <p:xfrm>
          <a:off x="456690" y="500707"/>
          <a:ext cx="11241187" cy="57925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Grupo 2">
            <a:extLst>
              <a:ext uri="{FF2B5EF4-FFF2-40B4-BE49-F238E27FC236}">
                <a16:creationId xmlns:a16="http://schemas.microsoft.com/office/drawing/2014/main" id="{86D06422-0F78-EBF6-15FF-FAFA50499181}"/>
              </a:ext>
            </a:extLst>
          </p:cNvPr>
          <p:cNvGrpSpPr/>
          <p:nvPr/>
        </p:nvGrpSpPr>
        <p:grpSpPr>
          <a:xfrm>
            <a:off x="456691" y="4859281"/>
            <a:ext cx="11241186" cy="775709"/>
            <a:chOff x="0" y="4221815"/>
            <a:chExt cx="8788909" cy="635425"/>
          </a:xfrm>
        </p:grpSpPr>
        <p:sp>
          <p:nvSpPr>
            <p:cNvPr id="4" name="Rectángulo: esquinas redondeadas 3">
              <a:extLst>
                <a:ext uri="{FF2B5EF4-FFF2-40B4-BE49-F238E27FC236}">
                  <a16:creationId xmlns:a16="http://schemas.microsoft.com/office/drawing/2014/main" id="{996C6E7D-52C1-93B0-9D85-A25466083452}"/>
                </a:ext>
              </a:extLst>
            </p:cNvPr>
            <p:cNvSpPr/>
            <p:nvPr/>
          </p:nvSpPr>
          <p:spPr>
            <a:xfrm>
              <a:off x="0" y="4221815"/>
              <a:ext cx="8788909" cy="635425"/>
            </a:xfrm>
            <a:prstGeom prst="roundRec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hueOff val="0"/>
                <a:satOff val="0"/>
                <a:lumOff val="0"/>
                <a:alphaOff val="-40000"/>
              </a:schemeClr>
            </a:fillRef>
            <a:effectRef idx="1">
              <a:schemeClr val="accent2">
                <a:alpha val="90000"/>
                <a:hueOff val="0"/>
                <a:satOff val="0"/>
                <a:lumOff val="0"/>
                <a:alphaOff val="-4000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s-DO"/>
            </a:p>
          </p:txBody>
        </p:sp>
        <p:sp>
          <p:nvSpPr>
            <p:cNvPr id="5" name="Rectángulo: esquinas redondeadas 4">
              <a:extLst>
                <a:ext uri="{FF2B5EF4-FFF2-40B4-BE49-F238E27FC236}">
                  <a16:creationId xmlns:a16="http://schemas.microsoft.com/office/drawing/2014/main" id="{9CB25507-A6EF-BAF8-4F59-7C7D20F23FF7}"/>
                </a:ext>
              </a:extLst>
            </p:cNvPr>
            <p:cNvSpPr txBox="1"/>
            <p:nvPr/>
          </p:nvSpPr>
          <p:spPr>
            <a:xfrm>
              <a:off x="31019" y="4252834"/>
              <a:ext cx="8726871" cy="5733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DO" sz="2800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Si eres casado </a:t>
              </a:r>
              <a:r>
                <a:rPr lang="es-DO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</a:t>
              </a:r>
              <a:r>
                <a:rPr lang="es-DO" sz="2800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acia tus deseos sexuales en tu </a:t>
              </a:r>
              <a:r>
                <a:rPr lang="es-DO" sz="2800" kern="1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espos</a:t>
              </a:r>
              <a:r>
                <a:rPr lang="es-DO" sz="2800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@. (Pr. 5:15-19).</a:t>
              </a:r>
              <a:endParaRPr lang="en-US" sz="2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B60A737D-5052-C756-01C6-2C320DB24DEC}"/>
              </a:ext>
            </a:extLst>
          </p:cNvPr>
          <p:cNvGrpSpPr/>
          <p:nvPr/>
        </p:nvGrpSpPr>
        <p:grpSpPr>
          <a:xfrm>
            <a:off x="456691" y="5597123"/>
            <a:ext cx="11238944" cy="522794"/>
            <a:chOff x="0" y="4221815"/>
            <a:chExt cx="8788909" cy="635425"/>
          </a:xfrm>
        </p:grpSpPr>
        <p:sp>
          <p:nvSpPr>
            <p:cNvPr id="10" name="Rectángulo: esquinas redondeadas 9">
              <a:extLst>
                <a:ext uri="{FF2B5EF4-FFF2-40B4-BE49-F238E27FC236}">
                  <a16:creationId xmlns:a16="http://schemas.microsoft.com/office/drawing/2014/main" id="{04B27FEA-46C6-8CE9-0075-F82FE38B1B31}"/>
                </a:ext>
              </a:extLst>
            </p:cNvPr>
            <p:cNvSpPr/>
            <p:nvPr/>
          </p:nvSpPr>
          <p:spPr>
            <a:xfrm>
              <a:off x="0" y="4221815"/>
              <a:ext cx="8788909" cy="635425"/>
            </a:xfrm>
            <a:prstGeom prst="roundRec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hueOff val="0"/>
                <a:satOff val="0"/>
                <a:lumOff val="0"/>
                <a:alphaOff val="-40000"/>
              </a:schemeClr>
            </a:fillRef>
            <a:effectRef idx="1">
              <a:schemeClr val="accent2">
                <a:alpha val="90000"/>
                <a:hueOff val="0"/>
                <a:satOff val="0"/>
                <a:lumOff val="0"/>
                <a:alphaOff val="-4000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s-DO"/>
            </a:p>
          </p:txBody>
        </p:sp>
        <p:sp>
          <p:nvSpPr>
            <p:cNvPr id="11" name="Rectángulo: esquinas redondeadas 4">
              <a:extLst>
                <a:ext uri="{FF2B5EF4-FFF2-40B4-BE49-F238E27FC236}">
                  <a16:creationId xmlns:a16="http://schemas.microsoft.com/office/drawing/2014/main" id="{BC7DF8BD-99D0-4B20-8A30-48038CBF37B4}"/>
                </a:ext>
              </a:extLst>
            </p:cNvPr>
            <p:cNvSpPr txBox="1"/>
            <p:nvPr/>
          </p:nvSpPr>
          <p:spPr>
            <a:xfrm>
              <a:off x="31019" y="4252834"/>
              <a:ext cx="8726871" cy="5733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DO" sz="2800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Si eres soltero en tiempo de casarte… Cásate!!! (1 Co. 7:8-9).</a:t>
              </a:r>
              <a:endParaRPr lang="en-US" sz="2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53162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327AB4C5-0719-4E35-87CD-199EB59E3E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1BBD5D8D-131E-46C9-8ED3-18B7994296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91942" y="0"/>
            <a:ext cx="9100058" cy="6858000"/>
          </a:xfrm>
          <a:custGeom>
            <a:avLst/>
            <a:gdLst>
              <a:gd name="connsiteX0" fmla="*/ 6010592 w 9100058"/>
              <a:gd name="connsiteY0" fmla="*/ 0 h 6858000"/>
              <a:gd name="connsiteX1" fmla="*/ 9100058 w 9100058"/>
              <a:gd name="connsiteY1" fmla="*/ 0 h 6858000"/>
              <a:gd name="connsiteX2" fmla="*/ 9100058 w 9100058"/>
              <a:gd name="connsiteY2" fmla="*/ 6858000 h 6858000"/>
              <a:gd name="connsiteX3" fmla="*/ 0 w 9100058"/>
              <a:gd name="connsiteY3" fmla="*/ 6858000 h 6858000"/>
              <a:gd name="connsiteX4" fmla="*/ 6010589 w 9100058"/>
              <a:gd name="connsiteY4" fmla="*/ 4 h 6858000"/>
              <a:gd name="connsiteX5" fmla="*/ 6010590 w 9100058"/>
              <a:gd name="connsiteY5" fmla="*/ 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00058" h="6858000">
                <a:moveTo>
                  <a:pt x="6010592" y="0"/>
                </a:moveTo>
                <a:lnTo>
                  <a:pt x="9100058" y="0"/>
                </a:lnTo>
                <a:lnTo>
                  <a:pt x="9100058" y="6858000"/>
                </a:lnTo>
                <a:lnTo>
                  <a:pt x="0" y="6858000"/>
                </a:lnTo>
                <a:lnTo>
                  <a:pt x="6010589" y="4"/>
                </a:lnTo>
                <a:cubicBezTo>
                  <a:pt x="6010589" y="3"/>
                  <a:pt x="6010590" y="3"/>
                  <a:pt x="6010590" y="2"/>
                </a:cubicBez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AC70C3B-DB5D-4694-A96B-759A949CF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445" y="-35995"/>
            <a:ext cx="6066223" cy="1145697"/>
          </a:xfrm>
        </p:spPr>
        <p:txBody>
          <a:bodyPr anchor="b">
            <a:normAutofit/>
          </a:bodyPr>
          <a:lstStyle/>
          <a:p>
            <a:pPr algn="r"/>
            <a:r>
              <a:rPr lang="es-DO" sz="3700"/>
              <a:t>Para cuidar nuestros hijos:</a:t>
            </a:r>
          </a:p>
        </p:txBody>
      </p:sp>
      <p:pic>
        <p:nvPicPr>
          <p:cNvPr id="6" name="Graphic 5" descr="Open book with solid fill">
            <a:extLst>
              <a:ext uri="{FF2B5EF4-FFF2-40B4-BE49-F238E27FC236}">
                <a16:creationId xmlns:a16="http://schemas.microsoft.com/office/drawing/2014/main" id="{EAC0EFA0-DA61-499D-AC67-C0DF483C24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51565" y="2149863"/>
            <a:ext cx="1045660" cy="1045660"/>
          </a:xfrm>
          <a:prstGeom prst="rect">
            <a:avLst/>
          </a:prstGeom>
        </p:spPr>
      </p:pic>
      <p:pic>
        <p:nvPicPr>
          <p:cNvPr id="8" name="Graphic 7" descr="Books outline">
            <a:extLst>
              <a:ext uri="{FF2B5EF4-FFF2-40B4-BE49-F238E27FC236}">
                <a16:creationId xmlns:a16="http://schemas.microsoft.com/office/drawing/2014/main" id="{80122AF9-AA67-4FA7-A065-E7F1AF1B38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51565" y="4345422"/>
            <a:ext cx="1045660" cy="1045660"/>
          </a:xfrm>
          <a:prstGeom prst="rect">
            <a:avLst/>
          </a:prstGeom>
        </p:spPr>
      </p:pic>
      <p:pic>
        <p:nvPicPr>
          <p:cNvPr id="12" name="Graphic 11" descr="Home1 with solid fill">
            <a:extLst>
              <a:ext uri="{FF2B5EF4-FFF2-40B4-BE49-F238E27FC236}">
                <a16:creationId xmlns:a16="http://schemas.microsoft.com/office/drawing/2014/main" id="{97E3C9C7-A585-4643-8C5A-9A8B66731F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617306" y="997887"/>
            <a:ext cx="1045660" cy="1045660"/>
          </a:xfrm>
          <a:prstGeom prst="rect">
            <a:avLst/>
          </a:prstGeom>
        </p:spPr>
      </p:pic>
      <p:pic>
        <p:nvPicPr>
          <p:cNvPr id="15" name="Graphic 14" descr="Children outline">
            <a:extLst>
              <a:ext uri="{FF2B5EF4-FFF2-40B4-BE49-F238E27FC236}">
                <a16:creationId xmlns:a16="http://schemas.microsoft.com/office/drawing/2014/main" id="{2632CDCD-F1C6-4D0B-AED0-488472E0BE5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551565" y="3195523"/>
            <a:ext cx="1043583" cy="1043583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478F504-9E26-4692-A3E2-5363222B8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33837" y="6172200"/>
            <a:ext cx="9760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Marcador de contenido 2">
            <a:extLst>
              <a:ext uri="{FF2B5EF4-FFF2-40B4-BE49-F238E27FC236}">
                <a16:creationId xmlns:a16="http://schemas.microsoft.com/office/drawing/2014/main" id="{26E8C11C-5809-4C57-8524-47292E8699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3166768"/>
              </p:ext>
            </p:extLst>
          </p:nvPr>
        </p:nvGraphicFramePr>
        <p:xfrm>
          <a:off x="456691" y="698499"/>
          <a:ext cx="8788909" cy="5215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21489134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Marcador de contenido 2">
            <a:extLst>
              <a:ext uri="{FF2B5EF4-FFF2-40B4-BE49-F238E27FC236}">
                <a16:creationId xmlns:a16="http://schemas.microsoft.com/office/drawing/2014/main" id="{4093EB32-AA8C-4B0F-8024-DE38C08954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6132072"/>
              </p:ext>
            </p:extLst>
          </p:nvPr>
        </p:nvGraphicFramePr>
        <p:xfrm>
          <a:off x="123612" y="1630238"/>
          <a:ext cx="11944771" cy="5167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ángulo 2">
            <a:extLst>
              <a:ext uri="{FF2B5EF4-FFF2-40B4-BE49-F238E27FC236}">
                <a16:creationId xmlns:a16="http://schemas.microsoft.com/office/drawing/2014/main" id="{06AF2878-9165-183D-6601-BFF8CD31DCB8}"/>
              </a:ext>
            </a:extLst>
          </p:cNvPr>
          <p:cNvSpPr/>
          <p:nvPr/>
        </p:nvSpPr>
        <p:spPr>
          <a:xfrm>
            <a:off x="1142999" y="5751032"/>
            <a:ext cx="9905999" cy="1046493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F6824D3-6A38-2DFA-AD7F-B51CD9029F5C}"/>
              </a:ext>
            </a:extLst>
          </p:cNvPr>
          <p:cNvSpPr txBox="1"/>
          <p:nvPr/>
        </p:nvSpPr>
        <p:spPr>
          <a:xfrm>
            <a:off x="0" y="0"/>
            <a:ext cx="12192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DO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</a:rPr>
              <a:t>3- Cuida tus asociaciones.</a:t>
            </a:r>
            <a:br>
              <a:rPr lang="es-DO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</a:rPr>
            </a:br>
            <a:r>
              <a:rPr lang="es-DO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</a:rPr>
              <a:t>(El principio de la asociación)</a:t>
            </a:r>
            <a:endParaRPr lang="en-US" sz="4800" dirty="0">
              <a:latin typeface="Calisto MT" panose="02040603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3849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Marcador de contenido 2">
            <a:extLst>
              <a:ext uri="{FF2B5EF4-FFF2-40B4-BE49-F238E27FC236}">
                <a16:creationId xmlns:a16="http://schemas.microsoft.com/office/drawing/2014/main" id="{4093EB32-AA8C-4B0F-8024-DE38C08954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8308861"/>
              </p:ext>
            </p:extLst>
          </p:nvPr>
        </p:nvGraphicFramePr>
        <p:xfrm>
          <a:off x="0" y="1531620"/>
          <a:ext cx="12191998" cy="5326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CuadroTexto 5">
            <a:extLst>
              <a:ext uri="{FF2B5EF4-FFF2-40B4-BE49-F238E27FC236}">
                <a16:creationId xmlns:a16="http://schemas.microsoft.com/office/drawing/2014/main" id="{65FAE72A-EFEF-8C3A-8342-B1A634E55281}"/>
              </a:ext>
            </a:extLst>
          </p:cNvPr>
          <p:cNvSpPr txBox="1"/>
          <p:nvPr/>
        </p:nvSpPr>
        <p:spPr>
          <a:xfrm>
            <a:off x="0" y="0"/>
            <a:ext cx="12191999" cy="182880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/>
            <a:r>
              <a:rPr lang="es-DO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</a:rPr>
              <a:t>3- Cuida tus asociaciones.</a:t>
            </a:r>
            <a:br>
              <a:rPr lang="es-DO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</a:rPr>
            </a:br>
            <a:r>
              <a:rPr lang="es-DO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</a:rPr>
              <a:t>(El principio de la asociación)</a:t>
            </a:r>
            <a:endParaRPr lang="en-US" sz="4800" dirty="0">
              <a:latin typeface="Calisto MT" panose="02040603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8268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Marcador de contenido 2">
            <a:extLst>
              <a:ext uri="{FF2B5EF4-FFF2-40B4-BE49-F238E27FC236}">
                <a16:creationId xmlns:a16="http://schemas.microsoft.com/office/drawing/2014/main" id="{4093EB32-AA8C-4B0F-8024-DE38C08954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3888615"/>
              </p:ext>
            </p:extLst>
          </p:nvPr>
        </p:nvGraphicFramePr>
        <p:xfrm>
          <a:off x="1142991" y="1800751"/>
          <a:ext cx="9905999" cy="4830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" name="Grupo 1">
            <a:extLst>
              <a:ext uri="{FF2B5EF4-FFF2-40B4-BE49-F238E27FC236}">
                <a16:creationId xmlns:a16="http://schemas.microsoft.com/office/drawing/2014/main" id="{2F7791C5-3A9B-8749-A292-A629343DA24A}"/>
              </a:ext>
            </a:extLst>
          </p:cNvPr>
          <p:cNvGrpSpPr/>
          <p:nvPr/>
        </p:nvGrpSpPr>
        <p:grpSpPr>
          <a:xfrm>
            <a:off x="1143000" y="2340982"/>
            <a:ext cx="10687050" cy="4456542"/>
            <a:chOff x="0" y="-5267271"/>
            <a:chExt cx="10100446" cy="6316526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06AF2878-9165-183D-6601-BFF8CD31DCB8}"/>
                </a:ext>
              </a:extLst>
            </p:cNvPr>
            <p:cNvSpPr/>
            <p:nvPr/>
          </p:nvSpPr>
          <p:spPr>
            <a:xfrm>
              <a:off x="0" y="2762"/>
              <a:ext cx="9905999" cy="1046493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" name="CuadroTexto 3">
              <a:extLst>
                <a:ext uri="{FF2B5EF4-FFF2-40B4-BE49-F238E27FC236}">
                  <a16:creationId xmlns:a16="http://schemas.microsoft.com/office/drawing/2014/main" id="{E802B943-B969-7277-7721-9267B2A430E0}"/>
                </a:ext>
              </a:extLst>
            </p:cNvPr>
            <p:cNvSpPr txBox="1"/>
            <p:nvPr/>
          </p:nvSpPr>
          <p:spPr>
            <a:xfrm>
              <a:off x="194447" y="-5267271"/>
              <a:ext cx="9905999" cy="42894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2870" tIns="102870" rIns="102870" bIns="102870" numCol="1" spcCol="1270" anchor="t" anchorCtr="0">
              <a:noAutofit/>
            </a:bodyPr>
            <a:lstStyle/>
            <a:p>
              <a:pPr marL="0" lvl="0" indent="0" algn="l" defTabSz="1200150">
                <a:lnSpc>
                  <a:spcPct val="15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3600" kern="1200" dirty="0">
                  <a:latin typeface="Calisto MT" panose="02040603050505030304" pitchFamily="18" charset="0"/>
                </a:rPr>
                <a:t>Prov. 13:20 “﻿El que anda con sabios, sabio será;</a:t>
              </a:r>
            </a:p>
            <a:p>
              <a:pPr marL="0" lvl="0" indent="0" algn="l" defTabSz="1200150">
                <a:lnSpc>
                  <a:spcPct val="15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3600" kern="1200" dirty="0">
                  <a:latin typeface="Calisto MT" panose="02040603050505030304" pitchFamily="18" charset="0"/>
                </a:rPr>
                <a:t>Mas el que se junta con necios será quebrantado.”</a:t>
              </a:r>
              <a:endParaRPr lang="en-US" sz="3600" kern="1200" dirty="0">
                <a:latin typeface="Calisto MT" panose="02040603050505030304" pitchFamily="18" charset="0"/>
              </a:endParaRPr>
            </a:p>
          </p:txBody>
        </p:sp>
      </p:grpSp>
      <p:sp>
        <p:nvSpPr>
          <p:cNvPr id="5" name="CuadroTexto 5">
            <a:extLst>
              <a:ext uri="{FF2B5EF4-FFF2-40B4-BE49-F238E27FC236}">
                <a16:creationId xmlns:a16="http://schemas.microsoft.com/office/drawing/2014/main" id="{68F9EE21-936F-450C-62AB-6D3BC657F0F8}"/>
              </a:ext>
            </a:extLst>
          </p:cNvPr>
          <p:cNvSpPr txBox="1"/>
          <p:nvPr/>
        </p:nvSpPr>
        <p:spPr>
          <a:xfrm>
            <a:off x="0" y="0"/>
            <a:ext cx="12191999" cy="182880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/>
            <a:r>
              <a:rPr lang="es-DO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</a:rPr>
              <a:t>3- Cuida tus asociaciones.</a:t>
            </a:r>
            <a:br>
              <a:rPr lang="es-DO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</a:rPr>
            </a:br>
            <a:r>
              <a:rPr lang="es-DO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</a:rPr>
              <a:t>(El principio de la asociación)</a:t>
            </a:r>
            <a:endParaRPr lang="en-US" sz="4800" dirty="0">
              <a:latin typeface="Calisto MT" panose="02040603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82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C70C3B-DB5D-4694-A96B-759A949CF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594" y="106554"/>
            <a:ext cx="3962831" cy="1360898"/>
          </a:xfrm>
        </p:spPr>
        <p:txBody>
          <a:bodyPr/>
          <a:lstStyle/>
          <a:p>
            <a:r>
              <a:rPr lang="es-DO"/>
              <a:t>Para cuidar nuestros hijos</a:t>
            </a: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26B60565-0123-4A47-BFE2-059AF2C680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4110522"/>
              </p:ext>
            </p:extLst>
          </p:nvPr>
        </p:nvGraphicFramePr>
        <p:xfrm>
          <a:off x="3943350" y="960416"/>
          <a:ext cx="7952056" cy="4937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Graphic 5" descr="Run with solid fill">
            <a:extLst>
              <a:ext uri="{FF2B5EF4-FFF2-40B4-BE49-F238E27FC236}">
                <a16:creationId xmlns:a16="http://schemas.microsoft.com/office/drawing/2014/main" id="{4B67FA16-51D8-41CB-9B51-E489DEF6EC9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701290" y="3069023"/>
            <a:ext cx="914400" cy="914400"/>
          </a:xfrm>
          <a:prstGeom prst="rect">
            <a:avLst/>
          </a:prstGeom>
        </p:spPr>
      </p:pic>
      <p:pic>
        <p:nvPicPr>
          <p:cNvPr id="8" name="Graphic 7" descr="Lips outline">
            <a:extLst>
              <a:ext uri="{FF2B5EF4-FFF2-40B4-BE49-F238E27FC236}">
                <a16:creationId xmlns:a16="http://schemas.microsoft.com/office/drawing/2014/main" id="{9DF865D3-3DC2-4B5D-BC64-006B3C2D436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865120" y="4983184"/>
            <a:ext cx="914400" cy="914400"/>
          </a:xfrm>
          <a:prstGeom prst="rect">
            <a:avLst/>
          </a:prstGeom>
        </p:spPr>
      </p:pic>
      <p:pic>
        <p:nvPicPr>
          <p:cNvPr id="10" name="Graphic 9" descr="Sprouting Seed outline">
            <a:extLst>
              <a:ext uri="{FF2B5EF4-FFF2-40B4-BE49-F238E27FC236}">
                <a16:creationId xmlns:a16="http://schemas.microsoft.com/office/drawing/2014/main" id="{2C10A2AB-FF31-485D-A848-331664FE43D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865120" y="2069262"/>
            <a:ext cx="914400" cy="914400"/>
          </a:xfrm>
          <a:prstGeom prst="rect">
            <a:avLst/>
          </a:prstGeom>
        </p:spPr>
      </p:pic>
      <p:pic>
        <p:nvPicPr>
          <p:cNvPr id="12" name="Graphic 11" descr="Chat bubble outline">
            <a:extLst>
              <a:ext uri="{FF2B5EF4-FFF2-40B4-BE49-F238E27FC236}">
                <a16:creationId xmlns:a16="http://schemas.microsoft.com/office/drawing/2014/main" id="{977A98A8-159D-4002-A42D-BCE0F51EA98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20665790">
            <a:off x="2274193" y="4880557"/>
            <a:ext cx="792480" cy="792480"/>
          </a:xfrm>
          <a:prstGeom prst="rect">
            <a:avLst/>
          </a:prstGeom>
        </p:spPr>
      </p:pic>
      <p:pic>
        <p:nvPicPr>
          <p:cNvPr id="14" name="Graphic 13" descr="Eye with solid fill">
            <a:extLst>
              <a:ext uri="{FF2B5EF4-FFF2-40B4-BE49-F238E27FC236}">
                <a16:creationId xmlns:a16="http://schemas.microsoft.com/office/drawing/2014/main" id="{7A607622-CDE7-4210-B711-8C8D614EFEE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947035" y="1192192"/>
            <a:ext cx="914400" cy="914400"/>
          </a:xfrm>
          <a:prstGeom prst="rect">
            <a:avLst/>
          </a:prstGeom>
        </p:spPr>
      </p:pic>
      <p:pic>
        <p:nvPicPr>
          <p:cNvPr id="16" name="Graphic 15" descr="Medical with solid fill">
            <a:extLst>
              <a:ext uri="{FF2B5EF4-FFF2-40B4-BE49-F238E27FC236}">
                <a16:creationId xmlns:a16="http://schemas.microsoft.com/office/drawing/2014/main" id="{E618D446-F484-4E57-921A-631AB068FB3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2865120" y="398616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539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5">
            <a:extLst>
              <a:ext uri="{FF2B5EF4-FFF2-40B4-BE49-F238E27FC236}">
                <a16:creationId xmlns:a16="http://schemas.microsoft.com/office/drawing/2014/main" id="{FD57F13B-6973-4CE9-92F3-5EC476ED97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DD8296CC-9FE4-41A4-8B44-64819918E2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4088024"/>
              </p:ext>
            </p:extLst>
          </p:nvPr>
        </p:nvGraphicFramePr>
        <p:xfrm>
          <a:off x="0" y="1793174"/>
          <a:ext cx="12191999" cy="4273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7679F8F7-D10F-3C94-C897-8277B707E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793174"/>
          </a:xfrm>
        </p:spPr>
        <p:txBody>
          <a:bodyPr anchor="ctr">
            <a:normAutofit/>
          </a:bodyPr>
          <a:lstStyle/>
          <a:p>
            <a:pPr algn="ctr"/>
            <a:r>
              <a:rPr lang="es-DO" sz="6000" dirty="0"/>
              <a:t>Estadísticas alarmantes</a:t>
            </a:r>
          </a:p>
        </p:txBody>
      </p:sp>
    </p:spTree>
    <p:extLst>
      <p:ext uri="{BB962C8B-B14F-4D97-AF65-F5344CB8AC3E}">
        <p14:creationId xmlns:p14="http://schemas.microsoft.com/office/powerpoint/2010/main" val="1816633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Texto&#10;&#10;Descripción generada automáticamente">
            <a:extLst>
              <a:ext uri="{FF2B5EF4-FFF2-40B4-BE49-F238E27FC236}">
                <a16:creationId xmlns:a16="http://schemas.microsoft.com/office/drawing/2014/main" id="{243A9363-10D9-4558-B6B1-0DC173F2F1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89" y="685800"/>
            <a:ext cx="11544021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0855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E762D06-1867-46ED-BA01-B13677A9FE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5899144"/>
          </a:xfrm>
        </p:spPr>
        <p:txBody>
          <a:bodyPr anchor="ctr">
            <a:normAutofit/>
          </a:bodyPr>
          <a:lstStyle/>
          <a:p>
            <a:pPr algn="ctr" rtl="0"/>
            <a:r>
              <a:rPr lang="es-DO" sz="5400" b="1" baseline="30000" dirty="0">
                <a:latin typeface="Palatino Linotype" panose="02040502050505030304" pitchFamily="18" charset="0"/>
              </a:rPr>
              <a:t>Sed, pues, imitadores de Dios </a:t>
            </a:r>
            <a:r>
              <a:rPr lang="es-DO" sz="5400" b="1" u="sng" baseline="30000" dirty="0">
                <a:latin typeface="Palatino Linotype" panose="02040502050505030304" pitchFamily="18" charset="0"/>
              </a:rPr>
              <a:t>como hijos amados</a:t>
            </a:r>
            <a:r>
              <a:rPr lang="es-DO" sz="5400" b="1" baseline="30000" dirty="0">
                <a:latin typeface="Palatino Linotype" panose="02040502050505030304" pitchFamily="18" charset="0"/>
              </a:rPr>
              <a:t>. Y andad en amor, c</a:t>
            </a:r>
            <a:r>
              <a:rPr lang="es-DO" sz="5400" b="1" u="sng" baseline="30000" dirty="0">
                <a:latin typeface="Palatino Linotype" panose="02040502050505030304" pitchFamily="18" charset="0"/>
              </a:rPr>
              <a:t>omo también Cristo nos amó, y se entregó a sí mismo por nosotros</a:t>
            </a:r>
            <a:r>
              <a:rPr lang="es-DO" sz="5400" b="1" baseline="30000" dirty="0">
                <a:latin typeface="Palatino Linotype" panose="02040502050505030304" pitchFamily="18" charset="0"/>
              </a:rPr>
              <a:t>, ofrenda y sacrificio a Dios en olor fragante. </a:t>
            </a:r>
          </a:p>
          <a:p>
            <a:pPr algn="ctr" rtl="0"/>
            <a:r>
              <a:rPr lang="es-DO" sz="5400" b="1" u="sng" baseline="30000" dirty="0">
                <a:latin typeface="Palatino Linotype" panose="02040502050505030304" pitchFamily="18" charset="0"/>
              </a:rPr>
              <a:t>Pero</a:t>
            </a:r>
            <a:r>
              <a:rPr lang="es-DO" sz="5400" b="1" baseline="30000" dirty="0">
                <a:latin typeface="Palatino Linotype" panose="02040502050505030304" pitchFamily="18" charset="0"/>
              </a:rPr>
              <a:t> fornicación y toda inmundicia, o avaricia, ni aun se nombre entre vosotros, como conviene a santos</a:t>
            </a:r>
          </a:p>
          <a:p>
            <a:pPr marL="0" indent="0" algn="ctr" rtl="0">
              <a:buNone/>
            </a:pPr>
            <a:r>
              <a:rPr lang="es-DO" sz="5400" b="1" baseline="30000" dirty="0">
                <a:latin typeface="Palatino Linotype" panose="02040502050505030304" pitchFamily="18" charset="0"/>
              </a:rPr>
              <a:t>Efe. 5:1-3</a:t>
            </a:r>
          </a:p>
        </p:txBody>
      </p:sp>
    </p:spTree>
    <p:extLst>
      <p:ext uri="{BB962C8B-B14F-4D97-AF65-F5344CB8AC3E}">
        <p14:creationId xmlns:p14="http://schemas.microsoft.com/office/powerpoint/2010/main" val="2193469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5">
            <a:extLst>
              <a:ext uri="{FF2B5EF4-FFF2-40B4-BE49-F238E27FC236}">
                <a16:creationId xmlns:a16="http://schemas.microsoft.com/office/drawing/2014/main" id="{FD57F13B-6973-4CE9-92F3-5EC476ED97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DD8296CC-9FE4-41A4-8B44-64819918E2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2876767"/>
              </p:ext>
            </p:extLst>
          </p:nvPr>
        </p:nvGraphicFramePr>
        <p:xfrm>
          <a:off x="0" y="1793174"/>
          <a:ext cx="12191999" cy="4273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117889A0-82E1-AE59-1E84-6A270FDAA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793174"/>
          </a:xfrm>
        </p:spPr>
        <p:txBody>
          <a:bodyPr anchor="ctr">
            <a:normAutofit/>
          </a:bodyPr>
          <a:lstStyle/>
          <a:p>
            <a:pPr algn="ctr"/>
            <a:r>
              <a:rPr lang="es-DO" sz="6000" dirty="0"/>
              <a:t>Estadísticas alarmantes</a:t>
            </a:r>
          </a:p>
        </p:txBody>
      </p:sp>
    </p:spTree>
    <p:extLst>
      <p:ext uri="{BB962C8B-B14F-4D97-AF65-F5344CB8AC3E}">
        <p14:creationId xmlns:p14="http://schemas.microsoft.com/office/powerpoint/2010/main" val="749640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5">
            <a:extLst>
              <a:ext uri="{FF2B5EF4-FFF2-40B4-BE49-F238E27FC236}">
                <a16:creationId xmlns:a16="http://schemas.microsoft.com/office/drawing/2014/main" id="{FD57F13B-6973-4CE9-92F3-5EC476ED97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DD8296CC-9FE4-41A4-8B44-64819918E2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1262348"/>
              </p:ext>
            </p:extLst>
          </p:nvPr>
        </p:nvGraphicFramePr>
        <p:xfrm>
          <a:off x="0" y="1793174"/>
          <a:ext cx="12191999" cy="4273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E7F6FEF2-D693-24D4-468E-9941AED7E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793174"/>
          </a:xfrm>
        </p:spPr>
        <p:txBody>
          <a:bodyPr anchor="ctr">
            <a:normAutofit/>
          </a:bodyPr>
          <a:lstStyle/>
          <a:p>
            <a:pPr algn="ctr"/>
            <a:r>
              <a:rPr lang="es-DO" sz="6000" dirty="0"/>
              <a:t>Estadísticas alarmantes</a:t>
            </a:r>
          </a:p>
        </p:txBody>
      </p:sp>
    </p:spTree>
    <p:extLst>
      <p:ext uri="{BB962C8B-B14F-4D97-AF65-F5344CB8AC3E}">
        <p14:creationId xmlns:p14="http://schemas.microsoft.com/office/powerpoint/2010/main" val="3403206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5">
            <a:extLst>
              <a:ext uri="{FF2B5EF4-FFF2-40B4-BE49-F238E27FC236}">
                <a16:creationId xmlns:a16="http://schemas.microsoft.com/office/drawing/2014/main" id="{FD57F13B-6973-4CE9-92F3-5EC476ED97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DD8296CC-9FE4-41A4-8B44-64819918E2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1147292"/>
              </p:ext>
            </p:extLst>
          </p:nvPr>
        </p:nvGraphicFramePr>
        <p:xfrm>
          <a:off x="1" y="1793174"/>
          <a:ext cx="12192000" cy="4273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A1EF079F-7784-5874-8A03-E518FE7E5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793174"/>
          </a:xfrm>
        </p:spPr>
        <p:txBody>
          <a:bodyPr anchor="ctr">
            <a:normAutofit/>
          </a:bodyPr>
          <a:lstStyle/>
          <a:p>
            <a:pPr algn="ctr"/>
            <a:r>
              <a:rPr lang="es-DO" sz="6000" dirty="0"/>
              <a:t>Estadísticas alarmantes</a:t>
            </a:r>
          </a:p>
        </p:txBody>
      </p:sp>
    </p:spTree>
    <p:extLst>
      <p:ext uri="{BB962C8B-B14F-4D97-AF65-F5344CB8AC3E}">
        <p14:creationId xmlns:p14="http://schemas.microsoft.com/office/powerpoint/2010/main" val="4254184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BEA1A24-9CA1-4513-A409-3AD90DB091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C0930BD-361E-4C4D-8B08-ED210DFA2D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33837" y="6172200"/>
            <a:ext cx="9760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6FF6E3BC-95D9-44DC-BB45-AD1FB5F681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1503561"/>
              </p:ext>
            </p:extLst>
          </p:nvPr>
        </p:nvGraphicFramePr>
        <p:xfrm>
          <a:off x="0" y="1792224"/>
          <a:ext cx="12191999" cy="4270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41C04E6C-02C0-91A0-9B13-86C5FB9DFCD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7931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DO" sz="6000"/>
              <a:t>Estadísticas alarmantes</a:t>
            </a:r>
            <a:endParaRPr lang="es-DO" sz="6000" dirty="0"/>
          </a:p>
        </p:txBody>
      </p:sp>
    </p:spTree>
    <p:extLst>
      <p:ext uri="{BB962C8B-B14F-4D97-AF65-F5344CB8AC3E}">
        <p14:creationId xmlns:p14="http://schemas.microsoft.com/office/powerpoint/2010/main" val="1832354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BEA1A24-9CA1-4513-A409-3AD90DB091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C0930BD-361E-4C4D-8B08-ED210DFA2D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33837" y="6172200"/>
            <a:ext cx="9760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6FF6E3BC-95D9-44DC-BB45-AD1FB5F681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2270289"/>
              </p:ext>
            </p:extLst>
          </p:nvPr>
        </p:nvGraphicFramePr>
        <p:xfrm>
          <a:off x="0" y="1663648"/>
          <a:ext cx="12192000" cy="42469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F7FA95BC-4E3C-C1E2-39D5-2F3F45375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793174"/>
          </a:xfrm>
        </p:spPr>
        <p:txBody>
          <a:bodyPr anchor="ctr">
            <a:normAutofit/>
          </a:bodyPr>
          <a:lstStyle/>
          <a:p>
            <a:pPr algn="ctr"/>
            <a:r>
              <a:rPr lang="es-DO" sz="6000" dirty="0"/>
              <a:t>Estadísticas alarmantes</a:t>
            </a:r>
          </a:p>
        </p:txBody>
      </p:sp>
    </p:spTree>
    <p:extLst>
      <p:ext uri="{BB962C8B-B14F-4D97-AF65-F5344CB8AC3E}">
        <p14:creationId xmlns:p14="http://schemas.microsoft.com/office/powerpoint/2010/main" val="206705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BEA1A24-9CA1-4513-A409-3AD90DB091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C0930BD-361E-4C4D-8B08-ED210DFA2D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33837" y="6172200"/>
            <a:ext cx="9760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6FF6E3BC-95D9-44DC-BB45-AD1FB5F681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2331608"/>
              </p:ext>
            </p:extLst>
          </p:nvPr>
        </p:nvGraphicFramePr>
        <p:xfrm>
          <a:off x="368135" y="1652218"/>
          <a:ext cx="11400312" cy="42469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93C5EB84-DAA2-6D36-FE23-5C35E164E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793174"/>
          </a:xfrm>
        </p:spPr>
        <p:txBody>
          <a:bodyPr anchor="ctr">
            <a:normAutofit/>
          </a:bodyPr>
          <a:lstStyle/>
          <a:p>
            <a:pPr algn="ctr"/>
            <a:r>
              <a:rPr lang="es-DO" sz="6000" dirty="0"/>
              <a:t>Estadísticas alarmantes</a:t>
            </a:r>
          </a:p>
        </p:txBody>
      </p:sp>
    </p:spTree>
    <p:extLst>
      <p:ext uri="{BB962C8B-B14F-4D97-AF65-F5344CB8AC3E}">
        <p14:creationId xmlns:p14="http://schemas.microsoft.com/office/powerpoint/2010/main" val="3579285383"/>
      </p:ext>
    </p:extLst>
  </p:cSld>
  <p:clrMapOvr>
    <a:masterClrMapping/>
  </p:clrMapOvr>
</p:sld>
</file>

<file path=ppt/theme/theme1.xml><?xml version="1.0" encoding="utf-8"?>
<a:theme xmlns:a="http://schemas.openxmlformats.org/drawingml/2006/main" name="RegattaVTI">
  <a:themeElements>
    <a:clrScheme name="Regatta Yellow">
      <a:dk1>
        <a:sysClr val="windowText" lastClr="000000"/>
      </a:dk1>
      <a:lt1>
        <a:sysClr val="window" lastClr="FFFFFF"/>
      </a:lt1>
      <a:dk2>
        <a:srgbClr val="181C30"/>
      </a:dk2>
      <a:lt2>
        <a:srgbClr val="C8E1F4"/>
      </a:lt2>
      <a:accent1>
        <a:srgbClr val="217ED3"/>
      </a:accent1>
      <a:accent2>
        <a:srgbClr val="B92525"/>
      </a:accent2>
      <a:accent3>
        <a:srgbClr val="18558C"/>
      </a:accent3>
      <a:accent4>
        <a:srgbClr val="1D8B35"/>
      </a:accent4>
      <a:accent5>
        <a:srgbClr val="EA75AA"/>
      </a:accent5>
      <a:accent6>
        <a:srgbClr val="F5A700"/>
      </a:accent6>
      <a:hlink>
        <a:srgbClr val="DB0000"/>
      </a:hlink>
      <a:folHlink>
        <a:srgbClr val="066BB6"/>
      </a:folHlink>
    </a:clrScheme>
    <a:fontScheme name="Walbaum Display">
      <a:majorFont>
        <a:latin typeface="Walbaum Display"/>
        <a:ea typeface=""/>
        <a:cs typeface=""/>
      </a:majorFont>
      <a:minorFont>
        <a:latin typeface="Walbaum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gattaVTI" id="{FFC3BCE5-6357-41D1-8E67-3F85B69D7E86}" vid="{893A6374-FE17-48E5-8B62-678C1B11AA1B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7B49CCB6FBCA64798367EC252EE66AA" ma:contentTypeVersion="13" ma:contentTypeDescription="Crear nuevo documento." ma:contentTypeScope="" ma:versionID="6e0c161d53a71cd046de9d1346422760">
  <xsd:schema xmlns:xsd="http://www.w3.org/2001/XMLSchema" xmlns:xs="http://www.w3.org/2001/XMLSchema" xmlns:p="http://schemas.microsoft.com/office/2006/metadata/properties" xmlns:ns3="80564e34-0871-4553-8c40-6be5a848bd05" xmlns:ns4="175a0797-7b78-48fd-a1b0-7981bb8cf1f6" targetNamespace="http://schemas.microsoft.com/office/2006/metadata/properties" ma:root="true" ma:fieldsID="90b748833f93ab0b9891eb7c3cb1d260" ns3:_="" ns4:_="">
    <xsd:import namespace="80564e34-0871-4553-8c40-6be5a848bd05"/>
    <xsd:import namespace="175a0797-7b78-48fd-a1b0-7981bb8cf1f6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ServiceOCR" minOccurs="0"/>
                <xsd:element ref="ns4:MediaServiceDateTaken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564e34-0871-4553-8c40-6be5a848bd0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de la sugerencia para compartir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5a0797-7b78-48fd-a1b0-7981bb8cf1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AA7559E-3137-4283-814C-E70CFF508C8A}">
  <ds:schemaRefs>
    <ds:schemaRef ds:uri="175a0797-7b78-48fd-a1b0-7981bb8cf1f6"/>
    <ds:schemaRef ds:uri="80564e34-0871-4553-8c40-6be5a848bd0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1915983-1B39-43FB-BF47-A9C26D278D54}">
  <ds:schemaRefs>
    <ds:schemaRef ds:uri="175a0797-7b78-48fd-a1b0-7981bb8cf1f6"/>
    <ds:schemaRef ds:uri="80564e34-0871-4553-8c40-6be5a848bd0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B03AF339-83E2-4629-A7CA-A06B015E52B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1363</Words>
  <Application>Microsoft Office PowerPoint</Application>
  <PresentationFormat>Widescreen</PresentationFormat>
  <Paragraphs>78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Calisto MT</vt:lpstr>
      <vt:lpstr>Palatino Linotype</vt:lpstr>
      <vt:lpstr>Walbaum Display</vt:lpstr>
      <vt:lpstr>RegattaVTI</vt:lpstr>
      <vt:lpstr>Como batallar la inmoralidad Sexual.</vt:lpstr>
      <vt:lpstr>Estadísticas alarmantes</vt:lpstr>
      <vt:lpstr>Estadísticas alarmantes</vt:lpstr>
      <vt:lpstr>Estadísticas alarmantes</vt:lpstr>
      <vt:lpstr>Estadísticas alarmantes</vt:lpstr>
      <vt:lpstr>Estadísticas alarmantes</vt:lpstr>
      <vt:lpstr>PowerPoint Presentation</vt:lpstr>
      <vt:lpstr>Estadísticas alarmantes</vt:lpstr>
      <vt:lpstr>Estadísticas alarmantes</vt:lpstr>
      <vt:lpstr>Efesios 5:3-7</vt:lpstr>
      <vt:lpstr>La extensión del llamado a batallar la inmoralidad</vt:lpstr>
      <vt:lpstr>Motivación</vt:lpstr>
      <vt:lpstr>Estrategia para batallar</vt:lpstr>
      <vt:lpstr>1- Aléjate de la inmoralidad (Principio de la exposición)</vt:lpstr>
      <vt:lpstr>PowerPoint Presentation</vt:lpstr>
      <vt:lpstr>PowerPoint Presentation</vt:lpstr>
      <vt:lpstr>En la práctica:</vt:lpstr>
      <vt:lpstr>PowerPoint Presentation</vt:lpstr>
      <vt:lpstr>2- Persigue la piedad.  (El principio de la sustitución)</vt:lpstr>
      <vt:lpstr>2- Persigue la piedad.  (El principio de la sustitución)</vt:lpstr>
      <vt:lpstr>PowerPoint Presentation</vt:lpstr>
      <vt:lpstr>PowerPoint Presentation</vt:lpstr>
      <vt:lpstr>PowerPoint Presentation</vt:lpstr>
      <vt:lpstr>En la práctica:</vt:lpstr>
      <vt:lpstr>Para cuidar nuestros hijos:</vt:lpstr>
      <vt:lpstr>PowerPoint Presentation</vt:lpstr>
      <vt:lpstr>PowerPoint Presentation</vt:lpstr>
      <vt:lpstr>PowerPoint Presentation</vt:lpstr>
      <vt:lpstr>Para cuidar nuestros hijos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Cuidando a nuestros hijos</dc:title>
  <dc:creator>LIZ MARIE NADAL MEDRANO</dc:creator>
  <cp:lastModifiedBy>me</cp:lastModifiedBy>
  <cp:revision>4</cp:revision>
  <dcterms:created xsi:type="dcterms:W3CDTF">2021-10-17T17:25:53Z</dcterms:created>
  <dcterms:modified xsi:type="dcterms:W3CDTF">2023-03-17T23:16:57Z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0x01010067B49CCB6FBCA64798367EC252EE66AA</vt:lpwstr>
  </property>
</Properties>
</file>